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60" r:id="rId3"/>
    <p:sldId id="261" r:id="rId4"/>
    <p:sldId id="265" r:id="rId5"/>
    <p:sldId id="284" r:id="rId6"/>
    <p:sldId id="258" r:id="rId7"/>
    <p:sldId id="259" r:id="rId8"/>
    <p:sldId id="273" r:id="rId9"/>
    <p:sldId id="274" r:id="rId10"/>
    <p:sldId id="275" r:id="rId11"/>
    <p:sldId id="276" r:id="rId12"/>
    <p:sldId id="278" r:id="rId13"/>
    <p:sldId id="280" r:id="rId14"/>
    <p:sldId id="295" r:id="rId15"/>
    <p:sldId id="291" r:id="rId16"/>
    <p:sldId id="296" r:id="rId17"/>
    <p:sldId id="288" r:id="rId18"/>
    <p:sldId id="286" r:id="rId19"/>
    <p:sldId id="289" r:id="rId20"/>
    <p:sldId id="287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FF0066"/>
    <a:srgbClr val="16025E"/>
    <a:srgbClr val="AC3E28"/>
    <a:srgbClr val="39FBE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E22D5-2B03-4328-BF6C-16FDD037B97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BBED45-B15D-4E76-865F-5B682574059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IN" sz="3600" dirty="0" smtClean="0">
              <a:latin typeface="SutonnyMJ" pitchFamily="2" charset="0"/>
              <a:cs typeface="SutonnyMJ" pitchFamily="2" charset="0"/>
            </a:rPr>
            <a:t>‡iv‡ai m~Î 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bn-IN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bn-IN" sz="3600" dirty="0" smtClean="0">
              <a:latin typeface="SutonnyMJ" pitchFamily="2" charset="0"/>
              <a:cs typeface="SutonnyMJ" pitchFamily="2" charset="0"/>
            </a:rPr>
            <a:t>Ki‡Z cvi‡e</a:t>
          </a:r>
          <a:endParaRPr lang="en-US" sz="3600" dirty="0">
            <a:latin typeface="SutonnyMJ" pitchFamily="2" charset="0"/>
            <a:cs typeface="SutonnyMJ" pitchFamily="2" charset="0"/>
          </a:endParaRPr>
        </a:p>
      </dgm:t>
    </dgm:pt>
    <dgm:pt modelId="{91C95A95-2ECF-4E17-8395-8D9F0240533A}" type="parTrans" cxnId="{36F059B6-8845-40EC-AE59-68CB76035155}">
      <dgm:prSet/>
      <dgm:spPr/>
      <dgm:t>
        <a:bodyPr/>
        <a:lstStyle/>
        <a:p>
          <a:endParaRPr lang="en-US"/>
        </a:p>
      </dgm:t>
    </dgm:pt>
    <dgm:pt modelId="{E498AEA7-2CA3-4130-A97C-87229DB23F0A}" type="sibTrans" cxnId="{36F059B6-8845-40EC-AE59-68CB76035155}">
      <dgm:prSet/>
      <dgm:spPr/>
      <dgm:t>
        <a:bodyPr/>
        <a:lstStyle/>
        <a:p>
          <a:endParaRPr lang="en-US"/>
        </a:p>
      </dgm:t>
    </dgm:pt>
    <dgm:pt modelId="{C77B652C-6234-465A-94D4-1EE3C9B963A0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200" dirty="0" smtClean="0">
              <a:latin typeface="SutonnyMJ" pitchFamily="2" charset="0"/>
              <a:cs typeface="SutonnyMJ" pitchFamily="2" charset="0"/>
            </a:rPr>
            <a:t>‡</a:t>
          </a:r>
          <a:r>
            <a:rPr lang="en-US" sz="3200" dirty="0" err="1" smtClean="0">
              <a:latin typeface="SutonnyMJ" pitchFamily="2" charset="0"/>
              <a:cs typeface="SutonnyMJ" pitchFamily="2" charset="0"/>
            </a:rPr>
            <a:t>iv‡ai</a:t>
          </a:r>
          <a:r>
            <a:rPr lang="en-US" sz="3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dirty="0" err="1" smtClean="0">
              <a:latin typeface="SutonnyMJ" pitchFamily="2" charset="0"/>
              <a:cs typeface="SutonnyMJ" pitchFamily="2" charset="0"/>
            </a:rPr>
            <a:t>Dci</a:t>
          </a:r>
          <a:r>
            <a:rPr lang="en-US" sz="3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dirty="0" err="1" smtClean="0">
              <a:latin typeface="SutonnyMJ" pitchFamily="2" charset="0"/>
              <a:cs typeface="SutonnyMJ" pitchFamily="2" charset="0"/>
            </a:rPr>
            <a:t>ZvcgvÎvi</a:t>
          </a:r>
          <a:r>
            <a:rPr lang="en-US" sz="3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dirty="0" err="1" smtClean="0">
              <a:latin typeface="SutonnyMJ" pitchFamily="2" charset="0"/>
              <a:cs typeface="SutonnyMJ" pitchFamily="2" charset="0"/>
            </a:rPr>
            <a:t>cÖfve</a:t>
          </a:r>
          <a:r>
            <a:rPr lang="en-US" sz="3200" dirty="0" smtClean="0">
              <a:latin typeface="SutonnyMJ" pitchFamily="2" charset="0"/>
              <a:cs typeface="SutonnyMJ" pitchFamily="2" charset="0"/>
            </a:rPr>
            <a:t>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dirty="0" err="1" smtClean="0">
              <a:latin typeface="SutonnyMJ" pitchFamily="2" charset="0"/>
              <a:cs typeface="SutonnyMJ" pitchFamily="2" charset="0"/>
            </a:rPr>
            <a:t>Ki‡Z</a:t>
          </a:r>
          <a:r>
            <a:rPr lang="en-US" sz="3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dirty="0" err="1" smtClean="0">
              <a:latin typeface="SutonnyMJ" pitchFamily="2" charset="0"/>
              <a:cs typeface="SutonnyMJ" pitchFamily="2" charset="0"/>
            </a:rPr>
            <a:t>cvi‡e</a:t>
          </a:r>
          <a:endParaRPr lang="en-US" sz="3200" dirty="0">
            <a:latin typeface="SutonnyMJ" pitchFamily="2" charset="0"/>
            <a:cs typeface="SutonnyMJ" pitchFamily="2" charset="0"/>
          </a:endParaRPr>
        </a:p>
      </dgm:t>
    </dgm:pt>
    <dgm:pt modelId="{B594A603-C488-44FE-818E-6EEA1EC046AC}" type="parTrans" cxnId="{680FC064-90AF-4184-A071-B3241D6EA21B}">
      <dgm:prSet/>
      <dgm:spPr/>
      <dgm:t>
        <a:bodyPr/>
        <a:lstStyle/>
        <a:p>
          <a:endParaRPr lang="en-US"/>
        </a:p>
      </dgm:t>
    </dgm:pt>
    <dgm:pt modelId="{9F6F7637-B4E4-4713-926A-D9FBDF062BA0}" type="sibTrans" cxnId="{680FC064-90AF-4184-A071-B3241D6EA21B}">
      <dgm:prSet/>
      <dgm:spPr/>
      <dgm:t>
        <a:bodyPr/>
        <a:lstStyle/>
        <a:p>
          <a:endParaRPr lang="en-US"/>
        </a:p>
      </dgm:t>
    </dgm:pt>
    <dgm:pt modelId="{C48190FB-C527-4931-86C1-E46E6209BE94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3600" dirty="0" smtClean="0">
              <a:latin typeface="SutonnyMJ" pitchFamily="2" charset="0"/>
              <a:cs typeface="SutonnyMJ" pitchFamily="2" charset="0"/>
            </a:rPr>
            <a:t>‡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iv‡ai</a:t>
          </a:r>
          <a:r>
            <a:rPr lang="bn-BD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বিভিন্ন 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ms‡hvM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bn-BD" sz="3600" dirty="0" smtClean="0">
              <a:latin typeface="NikoshBAN" pitchFamily="2" charset="0"/>
              <a:cs typeface="NikoshBAN" pitchFamily="2" charset="0"/>
            </a:rPr>
            <a:t>ব্যাখ্যা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Ki‡Z</a:t>
          </a:r>
          <a:r>
            <a:rPr lang="en-US" sz="36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dirty="0" err="1" smtClean="0">
              <a:latin typeface="SutonnyMJ" pitchFamily="2" charset="0"/>
              <a:cs typeface="SutonnyMJ" pitchFamily="2" charset="0"/>
            </a:rPr>
            <a:t>cvi‡e</a:t>
          </a:r>
          <a:endParaRPr lang="en-US" sz="3600" dirty="0">
            <a:latin typeface="SutonnyMJ" pitchFamily="2" charset="0"/>
            <a:cs typeface="SutonnyMJ" pitchFamily="2" charset="0"/>
          </a:endParaRPr>
        </a:p>
      </dgm:t>
    </dgm:pt>
    <dgm:pt modelId="{1C80ABC9-6124-4F07-A5F7-D9D4C6F9E52D}" type="parTrans" cxnId="{FEB72C5E-6842-4EED-AD5C-4F1D0DE7D90B}">
      <dgm:prSet/>
      <dgm:spPr/>
      <dgm:t>
        <a:bodyPr/>
        <a:lstStyle/>
        <a:p>
          <a:endParaRPr lang="en-US"/>
        </a:p>
      </dgm:t>
    </dgm:pt>
    <dgm:pt modelId="{0A10C253-D6A6-4494-A1E7-4AE03B6426BA}" type="sibTrans" cxnId="{FEB72C5E-6842-4EED-AD5C-4F1D0DE7D90B}">
      <dgm:prSet/>
      <dgm:spPr/>
      <dgm:t>
        <a:bodyPr/>
        <a:lstStyle/>
        <a:p>
          <a:endParaRPr lang="en-US"/>
        </a:p>
      </dgm:t>
    </dgm:pt>
    <dgm:pt modelId="{F6C6B432-3B72-4F5D-B767-032D244BCE48}" type="pres">
      <dgm:prSet presAssocID="{99BE22D5-2B03-4328-BF6C-16FDD037B97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AF0D075-4666-4762-BC45-2DFC51C8B727}" type="pres">
      <dgm:prSet presAssocID="{7DBBED45-B15D-4E76-865F-5B6825740590}" presName="parentLin" presStyleCnt="0"/>
      <dgm:spPr/>
    </dgm:pt>
    <dgm:pt modelId="{5581F854-BC2D-4F01-89EA-665EC21B3860}" type="pres">
      <dgm:prSet presAssocID="{7DBBED45-B15D-4E76-865F-5B682574059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E6429B3-562B-44DC-A16D-11FD19989A37}" type="pres">
      <dgm:prSet presAssocID="{7DBBED45-B15D-4E76-865F-5B6825740590}" presName="parentText" presStyleLbl="node1" presStyleIdx="0" presStyleCnt="3" custScaleX="121164" custScaleY="32199" custLinFactNeighborX="11111" custLinFactNeighborY="-493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3AE34-2C9D-4FDA-977C-3BDA6ECC1CA5}" type="pres">
      <dgm:prSet presAssocID="{7DBBED45-B15D-4E76-865F-5B6825740590}" presName="negativeSpace" presStyleCnt="0"/>
      <dgm:spPr/>
    </dgm:pt>
    <dgm:pt modelId="{1F56388E-ACAB-4947-B691-06856BF1BA82}" type="pres">
      <dgm:prSet presAssocID="{7DBBED45-B15D-4E76-865F-5B6825740590}" presName="childText" presStyleLbl="conFgAcc1" presStyleIdx="0" presStyleCnt="3" custScaleY="47036" custLinFactY="-10890" custLinFactNeighborX="926" custLinFactNeighborY="-100000">
        <dgm:presLayoutVars>
          <dgm:bulletEnabled val="1"/>
        </dgm:presLayoutVars>
      </dgm:prSet>
      <dgm:spPr/>
    </dgm:pt>
    <dgm:pt modelId="{927CA266-8D91-430C-B3A2-A3ACED5CDB08}" type="pres">
      <dgm:prSet presAssocID="{E498AEA7-2CA3-4130-A97C-87229DB23F0A}" presName="spaceBetweenRectangles" presStyleCnt="0"/>
      <dgm:spPr/>
    </dgm:pt>
    <dgm:pt modelId="{13CC89AA-FE76-4552-BC0E-6C68B21EF5CB}" type="pres">
      <dgm:prSet presAssocID="{C48190FB-C527-4931-86C1-E46E6209BE94}" presName="parentLin" presStyleCnt="0"/>
      <dgm:spPr/>
    </dgm:pt>
    <dgm:pt modelId="{9DDED18E-C44B-4D4E-9C3B-6A9F241A1DF2}" type="pres">
      <dgm:prSet presAssocID="{C48190FB-C527-4931-86C1-E46E6209BE9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1C3C0AD-01C3-4C88-85E9-F586965980CB}" type="pres">
      <dgm:prSet presAssocID="{C48190FB-C527-4931-86C1-E46E6209BE94}" presName="parentText" presStyleLbl="node1" presStyleIdx="1" presStyleCnt="3" custScaleX="121164" custScaleY="38868" custLinFactNeighborX="11111" custLinFactNeighborY="-3838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4A9024-FCB2-4E14-834F-956F3F7445A4}" type="pres">
      <dgm:prSet presAssocID="{C48190FB-C527-4931-86C1-E46E6209BE94}" presName="negativeSpace" presStyleCnt="0"/>
      <dgm:spPr/>
    </dgm:pt>
    <dgm:pt modelId="{1B70715C-F9B1-4465-83EB-A4A164640FFA}" type="pres">
      <dgm:prSet presAssocID="{C48190FB-C527-4931-86C1-E46E6209BE94}" presName="childText" presStyleLbl="conFgAcc1" presStyleIdx="1" presStyleCnt="3" custScaleY="47976" custLinFactY="-1187" custLinFactNeighborY="-100000">
        <dgm:presLayoutVars>
          <dgm:bulletEnabled val="1"/>
        </dgm:presLayoutVars>
      </dgm:prSet>
      <dgm:spPr/>
    </dgm:pt>
    <dgm:pt modelId="{43990DA9-6211-49CF-98BA-768887E3DAB5}" type="pres">
      <dgm:prSet presAssocID="{0A10C253-D6A6-4494-A1E7-4AE03B6426BA}" presName="spaceBetweenRectangles" presStyleCnt="0"/>
      <dgm:spPr/>
    </dgm:pt>
    <dgm:pt modelId="{FABE6868-51DE-4EE6-AD5E-A4F5DBC8EAF4}" type="pres">
      <dgm:prSet presAssocID="{C77B652C-6234-465A-94D4-1EE3C9B963A0}" presName="parentLin" presStyleCnt="0"/>
      <dgm:spPr/>
    </dgm:pt>
    <dgm:pt modelId="{38DD5EB0-4DEB-4D81-B247-5266B82E2312}" type="pres">
      <dgm:prSet presAssocID="{C77B652C-6234-465A-94D4-1EE3C9B963A0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96C7FD03-4F71-4C62-9C02-5B1333F16A8A}" type="pres">
      <dgm:prSet presAssocID="{C77B652C-6234-465A-94D4-1EE3C9B963A0}" presName="parentText" presStyleLbl="node1" presStyleIdx="2" presStyleCnt="3" custScaleX="121164" custScaleY="32936" custLinFactNeighborX="11111" custLinFactNeighborY="-323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C653CC-69AD-4FCE-B9BA-570B463E4DF5}" type="pres">
      <dgm:prSet presAssocID="{C77B652C-6234-465A-94D4-1EE3C9B963A0}" presName="negativeSpace" presStyleCnt="0"/>
      <dgm:spPr/>
    </dgm:pt>
    <dgm:pt modelId="{EEDD63FE-9C1F-41DB-BE83-50BAC3302DF7}" type="pres">
      <dgm:prSet presAssocID="{C77B652C-6234-465A-94D4-1EE3C9B963A0}" presName="childText" presStyleLbl="conFgAcc1" presStyleIdx="2" presStyleCnt="3" custScaleY="47195" custLinFactNeighborX="0" custLinFactNeighborY="-25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0FC064-90AF-4184-A071-B3241D6EA21B}" srcId="{99BE22D5-2B03-4328-BF6C-16FDD037B977}" destId="{C77B652C-6234-465A-94D4-1EE3C9B963A0}" srcOrd="2" destOrd="0" parTransId="{B594A603-C488-44FE-818E-6EEA1EC046AC}" sibTransId="{9F6F7637-B4E4-4713-926A-D9FBDF062BA0}"/>
    <dgm:cxn modelId="{36F059B6-8845-40EC-AE59-68CB76035155}" srcId="{99BE22D5-2B03-4328-BF6C-16FDD037B977}" destId="{7DBBED45-B15D-4E76-865F-5B6825740590}" srcOrd="0" destOrd="0" parTransId="{91C95A95-2ECF-4E17-8395-8D9F0240533A}" sibTransId="{E498AEA7-2CA3-4130-A97C-87229DB23F0A}"/>
    <dgm:cxn modelId="{36B80765-E3A1-4EEC-A4C1-15A5E652E672}" type="presOf" srcId="{C77B652C-6234-465A-94D4-1EE3C9B963A0}" destId="{96C7FD03-4F71-4C62-9C02-5B1333F16A8A}" srcOrd="1" destOrd="0" presId="urn:microsoft.com/office/officeart/2005/8/layout/list1"/>
    <dgm:cxn modelId="{61B7F61B-31AD-4F63-A94B-F20305CDB8C0}" type="presOf" srcId="{7DBBED45-B15D-4E76-865F-5B6825740590}" destId="{EE6429B3-562B-44DC-A16D-11FD19989A37}" srcOrd="1" destOrd="0" presId="urn:microsoft.com/office/officeart/2005/8/layout/list1"/>
    <dgm:cxn modelId="{B4F9B4A1-231A-4C33-AFBA-61EE89A65F9A}" type="presOf" srcId="{C77B652C-6234-465A-94D4-1EE3C9B963A0}" destId="{38DD5EB0-4DEB-4D81-B247-5266B82E2312}" srcOrd="0" destOrd="0" presId="urn:microsoft.com/office/officeart/2005/8/layout/list1"/>
    <dgm:cxn modelId="{4DD77008-52F7-4ACC-99D3-E8A49FD3D7D9}" type="presOf" srcId="{99BE22D5-2B03-4328-BF6C-16FDD037B977}" destId="{F6C6B432-3B72-4F5D-B767-032D244BCE48}" srcOrd="0" destOrd="0" presId="urn:microsoft.com/office/officeart/2005/8/layout/list1"/>
    <dgm:cxn modelId="{FEB72C5E-6842-4EED-AD5C-4F1D0DE7D90B}" srcId="{99BE22D5-2B03-4328-BF6C-16FDD037B977}" destId="{C48190FB-C527-4931-86C1-E46E6209BE94}" srcOrd="1" destOrd="0" parTransId="{1C80ABC9-6124-4F07-A5F7-D9D4C6F9E52D}" sibTransId="{0A10C253-D6A6-4494-A1E7-4AE03B6426BA}"/>
    <dgm:cxn modelId="{E20E770A-A2D9-4D26-895D-0503DD2C6715}" type="presOf" srcId="{7DBBED45-B15D-4E76-865F-5B6825740590}" destId="{5581F854-BC2D-4F01-89EA-665EC21B3860}" srcOrd="0" destOrd="0" presId="urn:microsoft.com/office/officeart/2005/8/layout/list1"/>
    <dgm:cxn modelId="{8D774E0C-B330-4D51-9910-0E6CF69B6873}" type="presOf" srcId="{C48190FB-C527-4931-86C1-E46E6209BE94}" destId="{D1C3C0AD-01C3-4C88-85E9-F586965980CB}" srcOrd="1" destOrd="0" presId="urn:microsoft.com/office/officeart/2005/8/layout/list1"/>
    <dgm:cxn modelId="{774BEE05-71BF-465E-B70F-CE8664A4EDAA}" type="presOf" srcId="{C48190FB-C527-4931-86C1-E46E6209BE94}" destId="{9DDED18E-C44B-4D4E-9C3B-6A9F241A1DF2}" srcOrd="0" destOrd="0" presId="urn:microsoft.com/office/officeart/2005/8/layout/list1"/>
    <dgm:cxn modelId="{BA0AB4B3-5F8A-4CCC-B3D3-7DCB63089947}" type="presParOf" srcId="{F6C6B432-3B72-4F5D-B767-032D244BCE48}" destId="{FAF0D075-4666-4762-BC45-2DFC51C8B727}" srcOrd="0" destOrd="0" presId="urn:microsoft.com/office/officeart/2005/8/layout/list1"/>
    <dgm:cxn modelId="{286BAD47-583D-49E3-A71F-42830923FD0B}" type="presParOf" srcId="{FAF0D075-4666-4762-BC45-2DFC51C8B727}" destId="{5581F854-BC2D-4F01-89EA-665EC21B3860}" srcOrd="0" destOrd="0" presId="urn:microsoft.com/office/officeart/2005/8/layout/list1"/>
    <dgm:cxn modelId="{BBD9D025-A76A-45BB-AB53-D7DDE13407D2}" type="presParOf" srcId="{FAF0D075-4666-4762-BC45-2DFC51C8B727}" destId="{EE6429B3-562B-44DC-A16D-11FD19989A37}" srcOrd="1" destOrd="0" presId="urn:microsoft.com/office/officeart/2005/8/layout/list1"/>
    <dgm:cxn modelId="{E997B6B7-01B7-4352-86AF-96BEA7C3CAFD}" type="presParOf" srcId="{F6C6B432-3B72-4F5D-B767-032D244BCE48}" destId="{FF03AE34-2C9D-4FDA-977C-3BDA6ECC1CA5}" srcOrd="1" destOrd="0" presId="urn:microsoft.com/office/officeart/2005/8/layout/list1"/>
    <dgm:cxn modelId="{7870BD3F-CA33-4548-880A-E2520A561F97}" type="presParOf" srcId="{F6C6B432-3B72-4F5D-B767-032D244BCE48}" destId="{1F56388E-ACAB-4947-B691-06856BF1BA82}" srcOrd="2" destOrd="0" presId="urn:microsoft.com/office/officeart/2005/8/layout/list1"/>
    <dgm:cxn modelId="{D60FFEE9-A8ED-485B-991C-0D01C27AD2B1}" type="presParOf" srcId="{F6C6B432-3B72-4F5D-B767-032D244BCE48}" destId="{927CA266-8D91-430C-B3A2-A3ACED5CDB08}" srcOrd="3" destOrd="0" presId="urn:microsoft.com/office/officeart/2005/8/layout/list1"/>
    <dgm:cxn modelId="{FCF2AD68-8A95-4FF7-90D7-DF1453DABA8F}" type="presParOf" srcId="{F6C6B432-3B72-4F5D-B767-032D244BCE48}" destId="{13CC89AA-FE76-4552-BC0E-6C68B21EF5CB}" srcOrd="4" destOrd="0" presId="urn:microsoft.com/office/officeart/2005/8/layout/list1"/>
    <dgm:cxn modelId="{7D696541-E2DA-4D06-8637-570A750153EC}" type="presParOf" srcId="{13CC89AA-FE76-4552-BC0E-6C68B21EF5CB}" destId="{9DDED18E-C44B-4D4E-9C3B-6A9F241A1DF2}" srcOrd="0" destOrd="0" presId="urn:microsoft.com/office/officeart/2005/8/layout/list1"/>
    <dgm:cxn modelId="{587246B9-55CC-4025-8AF7-9B78FD5B362D}" type="presParOf" srcId="{13CC89AA-FE76-4552-BC0E-6C68B21EF5CB}" destId="{D1C3C0AD-01C3-4C88-85E9-F586965980CB}" srcOrd="1" destOrd="0" presId="urn:microsoft.com/office/officeart/2005/8/layout/list1"/>
    <dgm:cxn modelId="{82ADD3A9-42E2-4B85-8D40-9DE70B9224DB}" type="presParOf" srcId="{F6C6B432-3B72-4F5D-B767-032D244BCE48}" destId="{8A4A9024-FCB2-4E14-834F-956F3F7445A4}" srcOrd="5" destOrd="0" presId="urn:microsoft.com/office/officeart/2005/8/layout/list1"/>
    <dgm:cxn modelId="{07BA4739-CBB6-4A05-A9BD-36CC85B8644A}" type="presParOf" srcId="{F6C6B432-3B72-4F5D-B767-032D244BCE48}" destId="{1B70715C-F9B1-4465-83EB-A4A164640FFA}" srcOrd="6" destOrd="0" presId="urn:microsoft.com/office/officeart/2005/8/layout/list1"/>
    <dgm:cxn modelId="{D5BE113B-B028-4B73-8FF2-063AB0979113}" type="presParOf" srcId="{F6C6B432-3B72-4F5D-B767-032D244BCE48}" destId="{43990DA9-6211-49CF-98BA-768887E3DAB5}" srcOrd="7" destOrd="0" presId="urn:microsoft.com/office/officeart/2005/8/layout/list1"/>
    <dgm:cxn modelId="{C422EF55-07E6-4825-81B7-6CF12477FBA2}" type="presParOf" srcId="{F6C6B432-3B72-4F5D-B767-032D244BCE48}" destId="{FABE6868-51DE-4EE6-AD5E-A4F5DBC8EAF4}" srcOrd="8" destOrd="0" presId="urn:microsoft.com/office/officeart/2005/8/layout/list1"/>
    <dgm:cxn modelId="{3A6CEE62-74FD-4EF9-AF2A-C067FDE1A599}" type="presParOf" srcId="{FABE6868-51DE-4EE6-AD5E-A4F5DBC8EAF4}" destId="{38DD5EB0-4DEB-4D81-B247-5266B82E2312}" srcOrd="0" destOrd="0" presId="urn:microsoft.com/office/officeart/2005/8/layout/list1"/>
    <dgm:cxn modelId="{424475ED-462A-4711-B336-E6ECF24996B5}" type="presParOf" srcId="{FABE6868-51DE-4EE6-AD5E-A4F5DBC8EAF4}" destId="{96C7FD03-4F71-4C62-9C02-5B1333F16A8A}" srcOrd="1" destOrd="0" presId="urn:microsoft.com/office/officeart/2005/8/layout/list1"/>
    <dgm:cxn modelId="{31A537EE-D293-468D-AE9A-9BE634C4F81E}" type="presParOf" srcId="{F6C6B432-3B72-4F5D-B767-032D244BCE48}" destId="{E6C653CC-69AD-4FCE-B9BA-570B463E4DF5}" srcOrd="9" destOrd="0" presId="urn:microsoft.com/office/officeart/2005/8/layout/list1"/>
    <dgm:cxn modelId="{C5B113B3-A7B0-48A1-9048-A15D8B74A0A9}" type="presParOf" srcId="{F6C6B432-3B72-4F5D-B767-032D244BCE48}" destId="{EEDD63FE-9C1F-41DB-BE83-50BAC3302DF7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0FF2C1-4E7D-4BBB-B02C-48FE46E7BF69}" type="doc">
      <dgm:prSet loTypeId="urn:microsoft.com/office/officeart/2005/8/layout/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DFC734A-056F-44A3-8316-928BD34A0172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dirty="0" err="1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wØZxq</a:t>
          </a:r>
          <a:r>
            <a:rPr lang="en-US" sz="4000" dirty="0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000" dirty="0" err="1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m~Î</a:t>
          </a:r>
          <a:r>
            <a:rPr lang="en-US" sz="4000" dirty="0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- </a:t>
          </a:r>
          <a:r>
            <a:rPr lang="en-US" sz="4000" dirty="0" err="1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cÖ</a:t>
          </a:r>
          <a:r>
            <a:rPr lang="en-US" sz="4000" dirty="0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¯’¨‡”</a:t>
          </a:r>
          <a:r>
            <a:rPr lang="en-US" sz="4000" dirty="0" err="1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Q‡`i</a:t>
          </a:r>
          <a:r>
            <a:rPr lang="en-US" sz="4000" dirty="0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4000" dirty="0" err="1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ÿÎd‡ji</a:t>
          </a:r>
          <a:r>
            <a:rPr lang="en-US" sz="4000" dirty="0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000" dirty="0" err="1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m~Î</a:t>
          </a:r>
          <a:endParaRPr lang="en-US" sz="4000" dirty="0">
            <a:solidFill>
              <a:schemeClr val="bg2">
                <a:lumMod val="20000"/>
                <a:lumOff val="80000"/>
              </a:schemeClr>
            </a:solidFill>
            <a:latin typeface="SutonnyMJ" pitchFamily="2" charset="0"/>
            <a:cs typeface="SutonnyMJ" pitchFamily="2" charset="0"/>
          </a:endParaRPr>
        </a:p>
      </dgm:t>
    </dgm:pt>
    <dgm:pt modelId="{516C1326-0E45-4B07-87FB-B102DEF51F26}" type="parTrans" cxnId="{2A391C14-6399-48C9-856D-AC07ADECAC4A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56786AFD-F622-4B79-80D6-A478E5DC975E}" type="sibTrans" cxnId="{2A391C14-6399-48C9-856D-AC07ADECAC4A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A48B4D9B-5B1F-4F16-95F8-701988AD267B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Z…</a:t>
          </a:r>
          <a:r>
            <a:rPr lang="en-US" sz="4000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Zxq</a:t>
          </a:r>
          <a:r>
            <a:rPr lang="en-US" sz="4000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000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m~Î</a:t>
          </a:r>
          <a:r>
            <a:rPr lang="en-US" sz="4000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 - </a:t>
          </a:r>
          <a:r>
            <a:rPr lang="en-US" sz="4000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Dcv`v‡bi</a:t>
          </a:r>
          <a:r>
            <a:rPr lang="en-US" sz="4000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000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m~Î</a:t>
          </a:r>
          <a:endParaRPr lang="en-US" sz="4000" dirty="0">
            <a:solidFill>
              <a:srgbClr val="FFC000"/>
            </a:solidFill>
            <a:latin typeface="SutonnyMJ" pitchFamily="2" charset="0"/>
            <a:cs typeface="SutonnyMJ" pitchFamily="2" charset="0"/>
          </a:endParaRPr>
        </a:p>
      </dgm:t>
    </dgm:pt>
    <dgm:pt modelId="{7F461CFD-A745-415C-978E-3177BAF3685E}" type="parTrans" cxnId="{C59E66C9-3309-4555-BF01-2897E33DD521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3F414E5F-CEA7-4299-A9A3-1AED901539B4}" type="sibTrans" cxnId="{C59E66C9-3309-4555-BF01-2897E33DD521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F2B18596-B4D3-4DA1-AAE8-FAACFD0F3608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dirty="0" err="1" smtClean="0">
              <a:solidFill>
                <a:srgbClr val="0070C0"/>
              </a:solidFill>
              <a:latin typeface="SutonnyMJ" pitchFamily="2" charset="0"/>
              <a:cs typeface="SutonnyMJ" pitchFamily="2" charset="0"/>
            </a:rPr>
            <a:t>cÖ_g</a:t>
          </a:r>
          <a:r>
            <a:rPr lang="en-US" sz="40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000" dirty="0" err="1" smtClean="0">
              <a:solidFill>
                <a:srgbClr val="0070C0"/>
              </a:solidFill>
              <a:latin typeface="SutonnyMJ" pitchFamily="2" charset="0"/>
              <a:cs typeface="SutonnyMJ" pitchFamily="2" charset="0"/>
            </a:rPr>
            <a:t>m~Î</a:t>
          </a:r>
          <a:r>
            <a:rPr lang="en-US" sz="40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rPr>
            <a:t>- </a:t>
          </a:r>
          <a:r>
            <a:rPr lang="bn-BD" sz="40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দৈর্ঘ্যের</a:t>
          </a:r>
          <a:r>
            <a:rPr lang="bn-BD" sz="40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000" dirty="0" err="1" smtClean="0">
              <a:solidFill>
                <a:srgbClr val="0070C0"/>
              </a:solidFill>
              <a:latin typeface="SutonnyMJ" pitchFamily="2" charset="0"/>
              <a:cs typeface="SutonnyMJ" pitchFamily="2" charset="0"/>
            </a:rPr>
            <a:t>m~Î</a:t>
          </a:r>
          <a:endParaRPr lang="en-US" sz="4000" dirty="0">
            <a:solidFill>
              <a:srgbClr val="0070C0"/>
            </a:solidFill>
            <a:latin typeface="SutonnyMJ" pitchFamily="2" charset="0"/>
            <a:cs typeface="SutonnyMJ" pitchFamily="2" charset="0"/>
          </a:endParaRPr>
        </a:p>
      </dgm:t>
    </dgm:pt>
    <dgm:pt modelId="{97FB7AF6-AFDB-4A85-8C25-0547EC0F372F}" type="parTrans" cxnId="{20F61AE4-EC03-47E2-80B5-CE62C2F1ED31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CBBDB524-5396-48F6-8FD3-651BBC937E3E}" type="sibTrans" cxnId="{20F61AE4-EC03-47E2-80B5-CE62C2F1ED31}">
      <dgm:prSet/>
      <dgm:spPr/>
      <dgm:t>
        <a:bodyPr/>
        <a:lstStyle/>
        <a:p>
          <a:endParaRPr lang="en-US">
            <a:solidFill>
              <a:srgbClr val="FFC000"/>
            </a:solidFill>
          </a:endParaRPr>
        </a:p>
      </dgm:t>
    </dgm:pt>
    <dgm:pt modelId="{3C7FF18D-2D72-4E46-AF97-0D6FBD069F31}" type="pres">
      <dgm:prSet presAssocID="{CD0FF2C1-4E7D-4BBB-B02C-48FE46E7BF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F4AE15-8801-42E4-9B28-76D18363F61A}" type="pres">
      <dgm:prSet presAssocID="{F2B18596-B4D3-4DA1-AAE8-FAACFD0F3608}" presName="parentLin" presStyleCnt="0"/>
      <dgm:spPr/>
    </dgm:pt>
    <dgm:pt modelId="{687364CD-097B-46D7-A603-BFBCF6EAB8E2}" type="pres">
      <dgm:prSet presAssocID="{F2B18596-B4D3-4DA1-AAE8-FAACFD0F360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596396E-6677-4C2A-A1D4-9B5BD0123C52}" type="pres">
      <dgm:prSet presAssocID="{F2B18596-B4D3-4DA1-AAE8-FAACFD0F3608}" presName="parentText" presStyleLbl="node1" presStyleIdx="0" presStyleCnt="3" custScaleX="1189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3E5A6-02E6-4381-9711-210AC29438E0}" type="pres">
      <dgm:prSet presAssocID="{F2B18596-B4D3-4DA1-AAE8-FAACFD0F3608}" presName="negativeSpace" presStyleCnt="0"/>
      <dgm:spPr/>
    </dgm:pt>
    <dgm:pt modelId="{78F44DBD-C2CF-4193-9A2D-A5DC0047CC4E}" type="pres">
      <dgm:prSet presAssocID="{F2B18596-B4D3-4DA1-AAE8-FAACFD0F3608}" presName="childText" presStyleLbl="conFgAcc1" presStyleIdx="0" presStyleCnt="3">
        <dgm:presLayoutVars>
          <dgm:bulletEnabled val="1"/>
        </dgm:presLayoutVars>
      </dgm:prSet>
      <dgm:spPr/>
    </dgm:pt>
    <dgm:pt modelId="{94A9F5D4-9CE9-424D-AE21-45C3E0EBC23F}" type="pres">
      <dgm:prSet presAssocID="{CBBDB524-5396-48F6-8FD3-651BBC937E3E}" presName="spaceBetweenRectangles" presStyleCnt="0"/>
      <dgm:spPr/>
    </dgm:pt>
    <dgm:pt modelId="{A868107E-D14E-478F-9DD4-708ED5A5E7D4}" type="pres">
      <dgm:prSet presAssocID="{8DFC734A-056F-44A3-8316-928BD34A0172}" presName="parentLin" presStyleCnt="0"/>
      <dgm:spPr/>
    </dgm:pt>
    <dgm:pt modelId="{5B486216-7AA8-4309-B1EC-D04FDBF03520}" type="pres">
      <dgm:prSet presAssocID="{8DFC734A-056F-44A3-8316-928BD34A017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3BD893E-F1A8-4140-8777-985558E4D499}" type="pres">
      <dgm:prSet presAssocID="{8DFC734A-056F-44A3-8316-928BD34A0172}" presName="parentText" presStyleLbl="node1" presStyleIdx="1" presStyleCnt="3" custScaleX="122710" custScaleY="102722" custLinFactNeighborX="-24590" custLinFactNeighborY="319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C3BF5-F12C-4D27-820E-7858F27DBD76}" type="pres">
      <dgm:prSet presAssocID="{8DFC734A-056F-44A3-8316-928BD34A0172}" presName="negativeSpace" presStyleCnt="0"/>
      <dgm:spPr/>
    </dgm:pt>
    <dgm:pt modelId="{8321FC85-DD95-449E-BC0E-245C34680A4F}" type="pres">
      <dgm:prSet presAssocID="{8DFC734A-056F-44A3-8316-928BD34A0172}" presName="childText" presStyleLbl="conFgAcc1" presStyleIdx="1" presStyleCnt="3">
        <dgm:presLayoutVars>
          <dgm:bulletEnabled val="1"/>
        </dgm:presLayoutVars>
      </dgm:prSet>
      <dgm:spPr/>
    </dgm:pt>
    <dgm:pt modelId="{BC766021-3B3E-4073-9556-5D182700F492}" type="pres">
      <dgm:prSet presAssocID="{56786AFD-F622-4B79-80D6-A478E5DC975E}" presName="spaceBetweenRectangles" presStyleCnt="0"/>
      <dgm:spPr/>
    </dgm:pt>
    <dgm:pt modelId="{FA3B493A-62BB-4A49-AF96-CCCEAD7D5510}" type="pres">
      <dgm:prSet presAssocID="{A48B4D9B-5B1F-4F16-95F8-701988AD267B}" presName="parentLin" presStyleCnt="0"/>
      <dgm:spPr/>
    </dgm:pt>
    <dgm:pt modelId="{D8724111-D45D-4EA6-B87F-3F4E78C2802C}" type="pres">
      <dgm:prSet presAssocID="{A48B4D9B-5B1F-4F16-95F8-701988AD267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81A5A4F-4BC9-4ACA-AA1B-D57B78F2A30E}" type="pres">
      <dgm:prSet presAssocID="{A48B4D9B-5B1F-4F16-95F8-701988AD267B}" presName="parentText" presStyleLbl="node1" presStyleIdx="2" presStyleCnt="3" custScaleX="11897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3BE58-9BDF-489E-A827-71ADA0010DC4}" type="pres">
      <dgm:prSet presAssocID="{A48B4D9B-5B1F-4F16-95F8-701988AD267B}" presName="negativeSpace" presStyleCnt="0"/>
      <dgm:spPr/>
    </dgm:pt>
    <dgm:pt modelId="{6720A8AE-035F-4E10-A4F3-F1DDA343DD90}" type="pres">
      <dgm:prSet presAssocID="{A48B4D9B-5B1F-4F16-95F8-701988AD267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9E66C9-3309-4555-BF01-2897E33DD521}" srcId="{CD0FF2C1-4E7D-4BBB-B02C-48FE46E7BF69}" destId="{A48B4D9B-5B1F-4F16-95F8-701988AD267B}" srcOrd="2" destOrd="0" parTransId="{7F461CFD-A745-415C-978E-3177BAF3685E}" sibTransId="{3F414E5F-CEA7-4299-A9A3-1AED901539B4}"/>
    <dgm:cxn modelId="{A2FEA8B6-D7A9-4317-AC76-473EA6F2D79B}" type="presOf" srcId="{A48B4D9B-5B1F-4F16-95F8-701988AD267B}" destId="{D8724111-D45D-4EA6-B87F-3F4E78C2802C}" srcOrd="0" destOrd="0" presId="urn:microsoft.com/office/officeart/2005/8/layout/list1"/>
    <dgm:cxn modelId="{1A4E28FB-A400-488B-AB6C-7CDFA212C47A}" type="presOf" srcId="{F2B18596-B4D3-4DA1-AAE8-FAACFD0F3608}" destId="{687364CD-097B-46D7-A603-BFBCF6EAB8E2}" srcOrd="0" destOrd="0" presId="urn:microsoft.com/office/officeart/2005/8/layout/list1"/>
    <dgm:cxn modelId="{20F61AE4-EC03-47E2-80B5-CE62C2F1ED31}" srcId="{CD0FF2C1-4E7D-4BBB-B02C-48FE46E7BF69}" destId="{F2B18596-B4D3-4DA1-AAE8-FAACFD0F3608}" srcOrd="0" destOrd="0" parTransId="{97FB7AF6-AFDB-4A85-8C25-0547EC0F372F}" sibTransId="{CBBDB524-5396-48F6-8FD3-651BBC937E3E}"/>
    <dgm:cxn modelId="{B29ECDE4-D1D9-42AD-A4EA-09AC890C1E38}" type="presOf" srcId="{8DFC734A-056F-44A3-8316-928BD34A0172}" destId="{5B486216-7AA8-4309-B1EC-D04FDBF03520}" srcOrd="0" destOrd="0" presId="urn:microsoft.com/office/officeart/2005/8/layout/list1"/>
    <dgm:cxn modelId="{FCCC2568-3130-49F0-8CD9-0DF17126BB77}" type="presOf" srcId="{F2B18596-B4D3-4DA1-AAE8-FAACFD0F3608}" destId="{8596396E-6677-4C2A-A1D4-9B5BD0123C52}" srcOrd="1" destOrd="0" presId="urn:microsoft.com/office/officeart/2005/8/layout/list1"/>
    <dgm:cxn modelId="{EFD2C97C-1AE7-48D4-BD94-E21994ED0EF5}" type="presOf" srcId="{CD0FF2C1-4E7D-4BBB-B02C-48FE46E7BF69}" destId="{3C7FF18D-2D72-4E46-AF97-0D6FBD069F31}" srcOrd="0" destOrd="0" presId="urn:microsoft.com/office/officeart/2005/8/layout/list1"/>
    <dgm:cxn modelId="{4FBD421E-1699-40E6-A932-F552BE9B7588}" type="presOf" srcId="{A48B4D9B-5B1F-4F16-95F8-701988AD267B}" destId="{081A5A4F-4BC9-4ACA-AA1B-D57B78F2A30E}" srcOrd="1" destOrd="0" presId="urn:microsoft.com/office/officeart/2005/8/layout/list1"/>
    <dgm:cxn modelId="{2A391C14-6399-48C9-856D-AC07ADECAC4A}" srcId="{CD0FF2C1-4E7D-4BBB-B02C-48FE46E7BF69}" destId="{8DFC734A-056F-44A3-8316-928BD34A0172}" srcOrd="1" destOrd="0" parTransId="{516C1326-0E45-4B07-87FB-B102DEF51F26}" sibTransId="{56786AFD-F622-4B79-80D6-A478E5DC975E}"/>
    <dgm:cxn modelId="{1CC0C304-ECCD-41A9-9A3F-B6819BD4D044}" type="presOf" srcId="{8DFC734A-056F-44A3-8316-928BD34A0172}" destId="{63BD893E-F1A8-4140-8777-985558E4D499}" srcOrd="1" destOrd="0" presId="urn:microsoft.com/office/officeart/2005/8/layout/list1"/>
    <dgm:cxn modelId="{5B04502F-948E-43D7-92A9-5317EBC555E1}" type="presParOf" srcId="{3C7FF18D-2D72-4E46-AF97-0D6FBD069F31}" destId="{A0F4AE15-8801-42E4-9B28-76D18363F61A}" srcOrd="0" destOrd="0" presId="urn:microsoft.com/office/officeart/2005/8/layout/list1"/>
    <dgm:cxn modelId="{4876C1DA-84F5-4CB8-AEBC-8DDDCC59CD9A}" type="presParOf" srcId="{A0F4AE15-8801-42E4-9B28-76D18363F61A}" destId="{687364CD-097B-46D7-A603-BFBCF6EAB8E2}" srcOrd="0" destOrd="0" presId="urn:microsoft.com/office/officeart/2005/8/layout/list1"/>
    <dgm:cxn modelId="{7489DF1E-E2BA-4E65-8DDF-8ADBF684120F}" type="presParOf" srcId="{A0F4AE15-8801-42E4-9B28-76D18363F61A}" destId="{8596396E-6677-4C2A-A1D4-9B5BD0123C52}" srcOrd="1" destOrd="0" presId="urn:microsoft.com/office/officeart/2005/8/layout/list1"/>
    <dgm:cxn modelId="{BED3E04F-AB52-451F-AB98-F05ADA661924}" type="presParOf" srcId="{3C7FF18D-2D72-4E46-AF97-0D6FBD069F31}" destId="{E443E5A6-02E6-4381-9711-210AC29438E0}" srcOrd="1" destOrd="0" presId="urn:microsoft.com/office/officeart/2005/8/layout/list1"/>
    <dgm:cxn modelId="{AB5BEA1B-788D-4F29-A2E5-3C59FCFB30ED}" type="presParOf" srcId="{3C7FF18D-2D72-4E46-AF97-0D6FBD069F31}" destId="{78F44DBD-C2CF-4193-9A2D-A5DC0047CC4E}" srcOrd="2" destOrd="0" presId="urn:microsoft.com/office/officeart/2005/8/layout/list1"/>
    <dgm:cxn modelId="{8B2CC458-E845-433A-AF05-1557F1419773}" type="presParOf" srcId="{3C7FF18D-2D72-4E46-AF97-0D6FBD069F31}" destId="{94A9F5D4-9CE9-424D-AE21-45C3E0EBC23F}" srcOrd="3" destOrd="0" presId="urn:microsoft.com/office/officeart/2005/8/layout/list1"/>
    <dgm:cxn modelId="{7CE599E4-C560-4E53-A7F0-9BE9A28BAD78}" type="presParOf" srcId="{3C7FF18D-2D72-4E46-AF97-0D6FBD069F31}" destId="{A868107E-D14E-478F-9DD4-708ED5A5E7D4}" srcOrd="4" destOrd="0" presId="urn:microsoft.com/office/officeart/2005/8/layout/list1"/>
    <dgm:cxn modelId="{B8732D10-1858-4B3C-823D-FAF186F9DA0C}" type="presParOf" srcId="{A868107E-D14E-478F-9DD4-708ED5A5E7D4}" destId="{5B486216-7AA8-4309-B1EC-D04FDBF03520}" srcOrd="0" destOrd="0" presId="urn:microsoft.com/office/officeart/2005/8/layout/list1"/>
    <dgm:cxn modelId="{722A1031-824A-4D4E-B573-C2736DD2697A}" type="presParOf" srcId="{A868107E-D14E-478F-9DD4-708ED5A5E7D4}" destId="{63BD893E-F1A8-4140-8777-985558E4D499}" srcOrd="1" destOrd="0" presId="urn:microsoft.com/office/officeart/2005/8/layout/list1"/>
    <dgm:cxn modelId="{2F086C4F-5006-4404-B208-B116B1DD6EF7}" type="presParOf" srcId="{3C7FF18D-2D72-4E46-AF97-0D6FBD069F31}" destId="{4ABC3BF5-F12C-4D27-820E-7858F27DBD76}" srcOrd="5" destOrd="0" presId="urn:microsoft.com/office/officeart/2005/8/layout/list1"/>
    <dgm:cxn modelId="{A3C8CDCA-7E2A-4077-9130-F1746A171E81}" type="presParOf" srcId="{3C7FF18D-2D72-4E46-AF97-0D6FBD069F31}" destId="{8321FC85-DD95-449E-BC0E-245C34680A4F}" srcOrd="6" destOrd="0" presId="urn:microsoft.com/office/officeart/2005/8/layout/list1"/>
    <dgm:cxn modelId="{DCCBC15D-1078-4413-9939-212CE3BBA946}" type="presParOf" srcId="{3C7FF18D-2D72-4E46-AF97-0D6FBD069F31}" destId="{BC766021-3B3E-4073-9556-5D182700F492}" srcOrd="7" destOrd="0" presId="urn:microsoft.com/office/officeart/2005/8/layout/list1"/>
    <dgm:cxn modelId="{14BDC88B-5C11-4130-B287-2D0C615A0553}" type="presParOf" srcId="{3C7FF18D-2D72-4E46-AF97-0D6FBD069F31}" destId="{FA3B493A-62BB-4A49-AF96-CCCEAD7D5510}" srcOrd="8" destOrd="0" presId="urn:microsoft.com/office/officeart/2005/8/layout/list1"/>
    <dgm:cxn modelId="{61DCAAA2-22A2-49C5-B5E9-5B3E26C0094F}" type="presParOf" srcId="{FA3B493A-62BB-4A49-AF96-CCCEAD7D5510}" destId="{D8724111-D45D-4EA6-B87F-3F4E78C2802C}" srcOrd="0" destOrd="0" presId="urn:microsoft.com/office/officeart/2005/8/layout/list1"/>
    <dgm:cxn modelId="{D58FB288-9E44-4431-828A-5FFCB36B4C88}" type="presParOf" srcId="{FA3B493A-62BB-4A49-AF96-CCCEAD7D5510}" destId="{081A5A4F-4BC9-4ACA-AA1B-D57B78F2A30E}" srcOrd="1" destOrd="0" presId="urn:microsoft.com/office/officeart/2005/8/layout/list1"/>
    <dgm:cxn modelId="{341ED2EB-C40A-47A1-BFED-48A3E1A1540F}" type="presParOf" srcId="{3C7FF18D-2D72-4E46-AF97-0D6FBD069F31}" destId="{14A3BE58-9BDF-489E-A827-71ADA0010DC4}" srcOrd="9" destOrd="0" presId="urn:microsoft.com/office/officeart/2005/8/layout/list1"/>
    <dgm:cxn modelId="{A8C2A980-9CD5-472A-937C-92EC2CAA4C93}" type="presParOf" srcId="{3C7FF18D-2D72-4E46-AF97-0D6FBD069F31}" destId="{6720A8AE-035F-4E10-A4F3-F1DDA343DD90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82F2F-6485-4F81-AE73-BC2D241D9FEF}">
      <dsp:nvSpPr>
        <dsp:cNvPr id="0" name=""/>
        <dsp:cNvSpPr/>
      </dsp:nvSpPr>
      <dsp:spPr>
        <a:xfrm>
          <a:off x="0" y="43647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90D96-27AE-4D18-90EC-0058C17C790C}">
      <dsp:nvSpPr>
        <dsp:cNvPr id="0" name=""/>
        <dsp:cNvSpPr/>
      </dsp:nvSpPr>
      <dsp:spPr>
        <a:xfrm>
          <a:off x="411480" y="82238"/>
          <a:ext cx="5760720" cy="70848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‡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iva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wK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Zv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ej‡Z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cvi‡e</a:t>
          </a:r>
          <a:endParaRPr lang="en-US" sz="3600" kern="1200" dirty="0">
            <a:latin typeface="SutonnyMJ" pitchFamily="2" charset="0"/>
            <a:cs typeface="SutonnyMJ" pitchFamily="2" charset="0"/>
          </a:endParaRPr>
        </a:p>
      </dsp:txBody>
      <dsp:txXfrm>
        <a:off x="446065" y="116823"/>
        <a:ext cx="5691550" cy="639310"/>
      </dsp:txXfrm>
    </dsp:sp>
    <dsp:sp modelId="{1F56388E-ACAB-4947-B691-06856BF1BA82}">
      <dsp:nvSpPr>
        <dsp:cNvPr id="0" name=""/>
        <dsp:cNvSpPr/>
      </dsp:nvSpPr>
      <dsp:spPr>
        <a:xfrm>
          <a:off x="0" y="152511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429B3-562B-44DC-A16D-11FD19989A37}">
      <dsp:nvSpPr>
        <dsp:cNvPr id="0" name=""/>
        <dsp:cNvSpPr/>
      </dsp:nvSpPr>
      <dsp:spPr>
        <a:xfrm>
          <a:off x="411480" y="1170878"/>
          <a:ext cx="5760720" cy="70848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kern="1200" dirty="0" smtClean="0">
              <a:latin typeface="SutonnyMJ" pitchFamily="2" charset="0"/>
              <a:cs typeface="SutonnyMJ" pitchFamily="2" charset="0"/>
            </a:rPr>
            <a:t>‡iv‡ai m~Î e¨L¨v Ki‡Z cvi‡e</a:t>
          </a:r>
          <a:endParaRPr lang="en-US" sz="3600" kern="1200" dirty="0">
            <a:latin typeface="SutonnyMJ" pitchFamily="2" charset="0"/>
            <a:cs typeface="SutonnyMJ" pitchFamily="2" charset="0"/>
          </a:endParaRPr>
        </a:p>
      </dsp:txBody>
      <dsp:txXfrm>
        <a:off x="446065" y="1205463"/>
        <a:ext cx="5691550" cy="639310"/>
      </dsp:txXfrm>
    </dsp:sp>
    <dsp:sp modelId="{1B70715C-F9B1-4465-83EB-A4A164640FFA}">
      <dsp:nvSpPr>
        <dsp:cNvPr id="0" name=""/>
        <dsp:cNvSpPr/>
      </dsp:nvSpPr>
      <dsp:spPr>
        <a:xfrm>
          <a:off x="0" y="261375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3C0AD-01C3-4C88-85E9-F586965980CB}">
      <dsp:nvSpPr>
        <dsp:cNvPr id="0" name=""/>
        <dsp:cNvSpPr/>
      </dsp:nvSpPr>
      <dsp:spPr>
        <a:xfrm>
          <a:off x="411480" y="2259518"/>
          <a:ext cx="5760720" cy="708480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‡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iv‡ai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ms‡hvM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e¨L¨v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Ki‡Z</a:t>
          </a:r>
          <a:r>
            <a:rPr lang="en-US" sz="36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600" kern="1200" dirty="0" err="1" smtClean="0">
              <a:latin typeface="SutonnyMJ" pitchFamily="2" charset="0"/>
              <a:cs typeface="SutonnyMJ" pitchFamily="2" charset="0"/>
            </a:rPr>
            <a:t>cvi‡e</a:t>
          </a:r>
          <a:endParaRPr lang="en-US" sz="3600" kern="1200" dirty="0">
            <a:latin typeface="SutonnyMJ" pitchFamily="2" charset="0"/>
            <a:cs typeface="SutonnyMJ" pitchFamily="2" charset="0"/>
          </a:endParaRPr>
        </a:p>
      </dsp:txBody>
      <dsp:txXfrm>
        <a:off x="446065" y="2294103"/>
        <a:ext cx="5691550" cy="639310"/>
      </dsp:txXfrm>
    </dsp:sp>
    <dsp:sp modelId="{EEDD63FE-9C1F-41DB-BE83-50BAC3302DF7}">
      <dsp:nvSpPr>
        <dsp:cNvPr id="0" name=""/>
        <dsp:cNvSpPr/>
      </dsp:nvSpPr>
      <dsp:spPr>
        <a:xfrm>
          <a:off x="0" y="3702398"/>
          <a:ext cx="82296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7FD03-4F71-4C62-9C02-5B1333F16A8A}">
      <dsp:nvSpPr>
        <dsp:cNvPr id="0" name=""/>
        <dsp:cNvSpPr/>
      </dsp:nvSpPr>
      <dsp:spPr>
        <a:xfrm>
          <a:off x="411480" y="3348158"/>
          <a:ext cx="6979918" cy="70848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SutonnyMJ" pitchFamily="2" charset="0"/>
              <a:cs typeface="SutonnyMJ" pitchFamily="2" charset="0"/>
            </a:rPr>
            <a:t>‡</a:t>
          </a:r>
          <a:r>
            <a:rPr lang="en-US" sz="3200" kern="1200" dirty="0" err="1" smtClean="0">
              <a:latin typeface="SutonnyMJ" pitchFamily="2" charset="0"/>
              <a:cs typeface="SutonnyMJ" pitchFamily="2" charset="0"/>
            </a:rPr>
            <a:t>iv‡ai</a:t>
          </a:r>
          <a:r>
            <a:rPr lang="en-US" sz="3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kern="1200" dirty="0" err="1" smtClean="0">
              <a:latin typeface="SutonnyMJ" pitchFamily="2" charset="0"/>
              <a:cs typeface="SutonnyMJ" pitchFamily="2" charset="0"/>
            </a:rPr>
            <a:t>Dci</a:t>
          </a:r>
          <a:r>
            <a:rPr lang="en-US" sz="3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kern="1200" dirty="0" err="1" smtClean="0">
              <a:latin typeface="SutonnyMJ" pitchFamily="2" charset="0"/>
              <a:cs typeface="SutonnyMJ" pitchFamily="2" charset="0"/>
            </a:rPr>
            <a:t>ZvcgvÎvi</a:t>
          </a:r>
          <a:r>
            <a:rPr lang="en-US" sz="3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kern="1200" dirty="0" err="1" smtClean="0">
              <a:latin typeface="SutonnyMJ" pitchFamily="2" charset="0"/>
              <a:cs typeface="SutonnyMJ" pitchFamily="2" charset="0"/>
            </a:rPr>
            <a:t>cÖfve</a:t>
          </a:r>
          <a:r>
            <a:rPr lang="en-US" sz="3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kern="1200" dirty="0" err="1" smtClean="0">
              <a:latin typeface="SutonnyMJ" pitchFamily="2" charset="0"/>
              <a:cs typeface="SutonnyMJ" pitchFamily="2" charset="0"/>
            </a:rPr>
            <a:t>e¨L¨v</a:t>
          </a:r>
          <a:r>
            <a:rPr lang="en-US" sz="3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kern="1200" dirty="0" err="1" smtClean="0">
              <a:latin typeface="SutonnyMJ" pitchFamily="2" charset="0"/>
              <a:cs typeface="SutonnyMJ" pitchFamily="2" charset="0"/>
            </a:rPr>
            <a:t>Ki‡Z</a:t>
          </a:r>
          <a:r>
            <a:rPr lang="en-US" sz="3200" kern="1200" dirty="0" smtClean="0">
              <a:latin typeface="SutonnyMJ" pitchFamily="2" charset="0"/>
              <a:cs typeface="SutonnyMJ" pitchFamily="2" charset="0"/>
            </a:rPr>
            <a:t> </a:t>
          </a:r>
          <a:r>
            <a:rPr lang="en-US" sz="3200" kern="1200" dirty="0" err="1" smtClean="0">
              <a:latin typeface="SutonnyMJ" pitchFamily="2" charset="0"/>
              <a:cs typeface="SutonnyMJ" pitchFamily="2" charset="0"/>
            </a:rPr>
            <a:t>cvi‡e</a:t>
          </a:r>
          <a:endParaRPr lang="en-US" sz="3200" kern="1200" dirty="0">
            <a:latin typeface="SutonnyMJ" pitchFamily="2" charset="0"/>
            <a:cs typeface="SutonnyMJ" pitchFamily="2" charset="0"/>
          </a:endParaRPr>
        </a:p>
      </dsp:txBody>
      <dsp:txXfrm>
        <a:off x="446065" y="3382743"/>
        <a:ext cx="6910748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44DBD-C2CF-4193-9A2D-A5DC0047CC4E}">
      <dsp:nvSpPr>
        <dsp:cNvPr id="0" name=""/>
        <dsp:cNvSpPr/>
      </dsp:nvSpPr>
      <dsp:spPr>
        <a:xfrm>
          <a:off x="0" y="369885"/>
          <a:ext cx="7747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96396E-6677-4C2A-A1D4-9B5BD0123C52}">
      <dsp:nvSpPr>
        <dsp:cNvPr id="0" name=""/>
        <dsp:cNvSpPr/>
      </dsp:nvSpPr>
      <dsp:spPr>
        <a:xfrm>
          <a:off x="387350" y="30405"/>
          <a:ext cx="5422900" cy="678960"/>
        </a:xfrm>
        <a:prstGeom prst="round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alpha val="48000"/>
              <a:satMod val="105000"/>
            </a:scheme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4973" tIns="0" rIns="204973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rgbClr val="0070C0"/>
              </a:solidFill>
              <a:latin typeface="SutonnyMJ" pitchFamily="2" charset="0"/>
              <a:cs typeface="SutonnyMJ" pitchFamily="2" charset="0"/>
            </a:rPr>
            <a:t>cÖ_g</a:t>
          </a:r>
          <a:r>
            <a:rPr lang="en-US" sz="4000" kern="12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000" kern="1200" dirty="0" err="1" smtClean="0">
              <a:solidFill>
                <a:srgbClr val="0070C0"/>
              </a:solidFill>
              <a:latin typeface="SutonnyMJ" pitchFamily="2" charset="0"/>
              <a:cs typeface="SutonnyMJ" pitchFamily="2" charset="0"/>
            </a:rPr>
            <a:t>m~Î</a:t>
          </a:r>
          <a:r>
            <a:rPr lang="en-US" sz="4000" kern="12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rPr>
            <a:t>- ‰`‡N¨ </a:t>
          </a:r>
          <a:r>
            <a:rPr lang="en-US" sz="4000" kern="1200" dirty="0" err="1" smtClean="0">
              <a:solidFill>
                <a:srgbClr val="0070C0"/>
              </a:solidFill>
              <a:latin typeface="SutonnyMJ" pitchFamily="2" charset="0"/>
              <a:cs typeface="SutonnyMJ" pitchFamily="2" charset="0"/>
            </a:rPr>
            <a:t>m~Î</a:t>
          </a:r>
          <a:endParaRPr lang="en-US" sz="4000" kern="1200" dirty="0">
            <a:solidFill>
              <a:srgbClr val="0070C0"/>
            </a:solidFill>
            <a:latin typeface="SutonnyMJ" pitchFamily="2" charset="0"/>
            <a:cs typeface="SutonnyMJ" pitchFamily="2" charset="0"/>
          </a:endParaRPr>
        </a:p>
      </dsp:txBody>
      <dsp:txXfrm>
        <a:off x="420494" y="63549"/>
        <a:ext cx="5356612" cy="612672"/>
      </dsp:txXfrm>
    </dsp:sp>
    <dsp:sp modelId="{8321FC85-DD95-449E-BC0E-245C34680A4F}">
      <dsp:nvSpPr>
        <dsp:cNvPr id="0" name=""/>
        <dsp:cNvSpPr/>
      </dsp:nvSpPr>
      <dsp:spPr>
        <a:xfrm>
          <a:off x="0" y="2309114"/>
          <a:ext cx="7747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67722"/>
              <a:satOff val="2127"/>
              <a:lumOff val="110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D893E-F1A8-4140-8777-985558E4D499}">
      <dsp:nvSpPr>
        <dsp:cNvPr id="0" name=""/>
        <dsp:cNvSpPr/>
      </dsp:nvSpPr>
      <dsp:spPr>
        <a:xfrm>
          <a:off x="291815" y="1095398"/>
          <a:ext cx="5417604" cy="1574908"/>
        </a:xfrm>
        <a:prstGeom prst="roundRect">
          <a:avLst/>
        </a:prstGeom>
        <a:gradFill rotWithShape="1">
          <a:gsLst>
            <a:gs pos="0">
              <a:schemeClr val="accent5">
                <a:tint val="98000"/>
                <a:shade val="25000"/>
                <a:satMod val="250000"/>
              </a:schemeClr>
            </a:gs>
            <a:gs pos="68000">
              <a:schemeClr val="accent5">
                <a:tint val="86000"/>
                <a:satMod val="115000"/>
              </a:schemeClr>
            </a:gs>
            <a:gs pos="100000">
              <a:schemeClr val="accent5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5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204973" tIns="0" rIns="204973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wØZxq</a:t>
          </a:r>
          <a:r>
            <a:rPr lang="en-US" sz="4000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000" kern="1200" dirty="0" err="1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m~Î</a:t>
          </a:r>
          <a:r>
            <a:rPr lang="en-US" sz="4000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- </a:t>
          </a:r>
          <a:r>
            <a:rPr lang="en-US" sz="4000" kern="1200" dirty="0" err="1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cÖ</a:t>
          </a:r>
          <a:r>
            <a:rPr lang="en-US" sz="4000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¯’¨‡”</a:t>
          </a:r>
          <a:r>
            <a:rPr lang="en-US" sz="4000" kern="1200" dirty="0" err="1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Q‡`i</a:t>
          </a:r>
          <a:r>
            <a:rPr lang="en-US" sz="4000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 †</a:t>
          </a:r>
          <a:r>
            <a:rPr lang="en-US" sz="4000" kern="1200" dirty="0" err="1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ÿÎd‡ji</a:t>
          </a:r>
          <a:r>
            <a:rPr lang="en-US" sz="4000" kern="1200" dirty="0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000" kern="1200" dirty="0" err="1" smtClean="0">
              <a:solidFill>
                <a:schemeClr val="bg2">
                  <a:lumMod val="20000"/>
                  <a:lumOff val="80000"/>
                </a:schemeClr>
              </a:solidFill>
              <a:latin typeface="SutonnyMJ" pitchFamily="2" charset="0"/>
              <a:cs typeface="SutonnyMJ" pitchFamily="2" charset="0"/>
            </a:rPr>
            <a:t>m~Î</a:t>
          </a:r>
          <a:endParaRPr lang="en-US" sz="4000" kern="1200" dirty="0">
            <a:solidFill>
              <a:schemeClr val="bg2">
                <a:lumMod val="20000"/>
                <a:lumOff val="80000"/>
              </a:schemeClr>
            </a:solidFill>
            <a:latin typeface="SutonnyMJ" pitchFamily="2" charset="0"/>
            <a:cs typeface="SutonnyMJ" pitchFamily="2" charset="0"/>
          </a:endParaRPr>
        </a:p>
      </dsp:txBody>
      <dsp:txXfrm>
        <a:off x="368696" y="1172279"/>
        <a:ext cx="5263842" cy="1421146"/>
      </dsp:txXfrm>
    </dsp:sp>
    <dsp:sp modelId="{6720A8AE-035F-4E10-A4F3-F1DDA343DD90}">
      <dsp:nvSpPr>
        <dsp:cNvPr id="0" name=""/>
        <dsp:cNvSpPr/>
      </dsp:nvSpPr>
      <dsp:spPr>
        <a:xfrm>
          <a:off x="0" y="3352394"/>
          <a:ext cx="7747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-135443"/>
              <a:satOff val="4255"/>
              <a:lumOff val="220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1A5A4F-4BC9-4ACA-AA1B-D57B78F2A30E}">
      <dsp:nvSpPr>
        <dsp:cNvPr id="0" name=""/>
        <dsp:cNvSpPr/>
      </dsp:nvSpPr>
      <dsp:spPr>
        <a:xfrm>
          <a:off x="387350" y="3012914"/>
          <a:ext cx="5422900" cy="678960"/>
        </a:xfrm>
        <a:prstGeom prst="roundRect">
          <a:avLst/>
        </a:prstGeom>
        <a:gradFill rotWithShape="1">
          <a:gsLst>
            <a:gs pos="0">
              <a:schemeClr val="accent3">
                <a:tint val="98000"/>
                <a:shade val="25000"/>
                <a:satMod val="250000"/>
              </a:schemeClr>
            </a:gs>
            <a:gs pos="68000">
              <a:schemeClr val="accent3">
                <a:tint val="86000"/>
                <a:satMod val="115000"/>
              </a:schemeClr>
            </a:gs>
            <a:gs pos="100000">
              <a:schemeClr val="accent3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3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shade val="9000"/>
              <a:alpha val="48000"/>
              <a:satMod val="105000"/>
            </a:scheme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204973" tIns="0" rIns="204973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Z…</a:t>
          </a:r>
          <a:r>
            <a:rPr lang="en-US" sz="4000" kern="1200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Zxq</a:t>
          </a:r>
          <a:r>
            <a:rPr lang="en-US" sz="4000" kern="1200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000" kern="1200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m~Î</a:t>
          </a:r>
          <a:r>
            <a:rPr lang="en-US" sz="4000" kern="1200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 - </a:t>
          </a:r>
          <a:r>
            <a:rPr lang="en-US" sz="4000" kern="1200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Dcv`v‡bi</a:t>
          </a:r>
          <a:r>
            <a:rPr lang="en-US" sz="4000" kern="1200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000" kern="1200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rPr>
            <a:t>m~Î</a:t>
          </a:r>
          <a:endParaRPr lang="en-US" sz="4000" kern="1200" dirty="0">
            <a:solidFill>
              <a:srgbClr val="FFC000"/>
            </a:solidFill>
            <a:latin typeface="SutonnyMJ" pitchFamily="2" charset="0"/>
            <a:cs typeface="SutonnyMJ" pitchFamily="2" charset="0"/>
          </a:endParaRPr>
        </a:p>
      </dsp:txBody>
      <dsp:txXfrm>
        <a:off x="420494" y="3046058"/>
        <a:ext cx="5356612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1B7A-CD63-495C-BDFB-120378C0FC50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C2C-6FC2-427C-A8C9-C7386457A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1B7A-CD63-495C-BDFB-120378C0FC50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C2C-6FC2-427C-A8C9-C7386457A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1B7A-CD63-495C-BDFB-120378C0FC50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C2C-6FC2-427C-A8C9-C7386457A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1B7A-CD63-495C-BDFB-120378C0FC50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C2C-6FC2-427C-A8C9-C7386457A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1B7A-CD63-495C-BDFB-120378C0FC50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C2C-6FC2-427C-A8C9-C7386457A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1B7A-CD63-495C-BDFB-120378C0FC50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C2C-6FC2-427C-A8C9-C7386457A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1B7A-CD63-495C-BDFB-120378C0FC50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C2C-6FC2-427C-A8C9-C7386457A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1B7A-CD63-495C-BDFB-120378C0FC50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C2C-6FC2-427C-A8C9-C7386457A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1B7A-CD63-495C-BDFB-120378C0FC50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C2C-6FC2-427C-A8C9-C7386457A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1B7A-CD63-495C-BDFB-120378C0FC50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07C2C-6FC2-427C-A8C9-C7386457A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D1B7A-CD63-495C-BDFB-120378C0FC50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3407C2C-6FC2-427C-A8C9-C7386457A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BD1B7A-CD63-495C-BDFB-120378C0FC50}" type="datetimeFigureOut">
              <a:rPr lang="en-US" smtClean="0"/>
              <a:pPr/>
              <a:t>04-Apr-20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407C2C-6FC2-427C-A8C9-C7386457A88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51054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ï‡f”Qv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95400"/>
            <a:ext cx="8919054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534400" cy="78028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lvl="0"/>
            <a:r>
              <a:rPr lang="en-US" sz="44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4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4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4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cÖ</a:t>
            </a:r>
            <a:r>
              <a:rPr lang="en-US" sz="4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¯’¨‡”</a:t>
            </a:r>
            <a:r>
              <a:rPr lang="en-US" sz="44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Q‡`i</a:t>
            </a:r>
            <a:r>
              <a:rPr lang="en-US" sz="4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ÿÎd‡ji</a:t>
            </a:r>
            <a:r>
              <a:rPr lang="en-US" sz="44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m~Î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2743200" cy="8839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4800" dirty="0" smtClean="0"/>
              <a:t>R </a:t>
            </a:r>
            <a:r>
              <a:rPr lang="el-GR" sz="4800" dirty="0" smtClean="0"/>
              <a:t>∞</a:t>
            </a:r>
            <a:r>
              <a:rPr lang="en-US" sz="4800" dirty="0" smtClean="0"/>
              <a:t> </a:t>
            </a:r>
            <a:r>
              <a:rPr lang="en-US" sz="7200" spc="-150" dirty="0" smtClean="0"/>
              <a:t>1</a:t>
            </a:r>
            <a:r>
              <a:rPr lang="en-US" sz="5400" spc="-150" dirty="0" smtClean="0"/>
              <a:t>/A</a:t>
            </a:r>
            <a:endParaRPr lang="en-US" sz="4800" spc="-150" dirty="0"/>
          </a:p>
          <a:p>
            <a:endParaRPr lang="en-US" dirty="0" smtClean="0"/>
          </a:p>
        </p:txBody>
      </p:sp>
      <p:pic>
        <p:nvPicPr>
          <p:cNvPr id="1027" name="Picture 3" descr="C:\Users\Mostafizur\Desktop\physics\rejistance\resistivity%20di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227" b="51137"/>
          <a:stretch/>
        </p:blipFill>
        <p:spPr bwMode="auto">
          <a:xfrm>
            <a:off x="0" y="3962400"/>
            <a:ext cx="6629400" cy="27138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ostafizur\Desktop\physics\rejistance\resistivity%20dia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227" b="51137"/>
          <a:stretch/>
        </p:blipFill>
        <p:spPr bwMode="auto">
          <a:xfrm>
            <a:off x="0" y="2438400"/>
            <a:ext cx="6635752" cy="1447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62400" y="2814935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198054" y="4724400"/>
            <a:ext cx="35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27432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912054" y="4796135"/>
            <a:ext cx="355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629400" y="5029200"/>
            <a:ext cx="251460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</a:t>
            </a:r>
            <a:r>
              <a:rPr lang="en-US" sz="4800" dirty="0" smtClean="0">
                <a:solidFill>
                  <a:srgbClr val="CC00FF"/>
                </a:solidFill>
              </a:rPr>
              <a:t>R</a:t>
            </a:r>
            <a:r>
              <a:rPr lang="en-US" sz="4800" baseline="-25000" dirty="0" smtClean="0">
                <a:solidFill>
                  <a:srgbClr val="CC00FF"/>
                </a:solidFill>
              </a:rPr>
              <a:t>1</a:t>
            </a:r>
            <a:r>
              <a:rPr lang="en-US" sz="4800" dirty="0" smtClean="0">
                <a:solidFill>
                  <a:srgbClr val="CC00FF"/>
                </a:solidFill>
              </a:rPr>
              <a:t>&gt;R</a:t>
            </a:r>
            <a:r>
              <a:rPr lang="en-US" sz="4800" baseline="-25000" dirty="0" smtClean="0">
                <a:solidFill>
                  <a:srgbClr val="CC00FF"/>
                </a:solidFill>
              </a:rPr>
              <a:t>2</a:t>
            </a:r>
            <a:endParaRPr lang="en-US" sz="4800" baseline="-250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98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2" grpId="0"/>
      <p:bldP spid="13" grpId="0"/>
      <p:bldP spid="14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686800" cy="78028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/>
            <a:r>
              <a:rPr lang="bn-BD" sz="54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54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Z…</a:t>
            </a:r>
            <a:r>
              <a:rPr lang="en-US" sz="54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Zxq</a:t>
            </a:r>
            <a:r>
              <a:rPr lang="en-US" sz="54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5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- </a:t>
            </a:r>
            <a:r>
              <a:rPr lang="en-US" sz="5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Dcv`v‡bi</a:t>
            </a:r>
            <a:r>
              <a:rPr lang="en-US" sz="5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m~Î</a:t>
            </a:r>
            <a:endParaRPr lang="en-US" dirty="0"/>
          </a:p>
        </p:txBody>
      </p:sp>
      <p:pic>
        <p:nvPicPr>
          <p:cNvPr id="2052" name="Picture 4" descr="C:\Users\Mostafizur\Desktop\physics\rejistance\images5MNLCY2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57400"/>
            <a:ext cx="2649511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ostafizur\Desktop\physics\rejistance\rffffffft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889472"/>
            <a:ext cx="3133044" cy="2301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ostafizur\Desktop\physics\rejistance\imagesMWFPHSOC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386" r="33228"/>
          <a:stretch/>
        </p:blipFill>
        <p:spPr bwMode="auto">
          <a:xfrm>
            <a:off x="152400" y="4507524"/>
            <a:ext cx="2198421" cy="1893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ownload.jpeg-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9000" y="1905000"/>
            <a:ext cx="2857500" cy="2286000"/>
          </a:xfrm>
          <a:prstGeom prst="rect">
            <a:avLst/>
          </a:prstGeom>
        </p:spPr>
      </p:pic>
      <p:pic>
        <p:nvPicPr>
          <p:cNvPr id="7" name="Picture 6" descr="images.jpeg-1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4495800"/>
            <a:ext cx="20574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6800" y="4876800"/>
            <a:ext cx="42672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প্রতিটি পদার্থের রোধ ভিন্ন </a:t>
            </a:r>
            <a:endParaRPr lang="en-US" sz="40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71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5943600" cy="9144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lvl="0"/>
            <a:r>
              <a:rPr lang="bn-BD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bn-BD" sz="6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6600" dirty="0" err="1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6600" dirty="0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ms‡hvM</a:t>
            </a:r>
            <a:endParaRPr lang="en-US" sz="6600" dirty="0">
              <a:solidFill>
                <a:srgbClr val="AC3E28"/>
              </a:solidFill>
            </a:endParaRPr>
          </a:p>
        </p:txBody>
      </p:sp>
      <p:pic>
        <p:nvPicPr>
          <p:cNvPr id="1026" name="Picture 2" descr="C:\Users\Mostafizur\Desktop\physics\rejistance\uru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1"/>
            <a:ext cx="2982058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ostafizur\Pictures\current\stry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009153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ostafizur\Desktop\physics\new downloads\series_combinati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66800"/>
            <a:ext cx="48768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62400" y="4724400"/>
            <a:ext cx="4800600" cy="76944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C00FF"/>
                </a:solidFill>
              </a:rPr>
              <a:t>R</a:t>
            </a:r>
            <a:r>
              <a:rPr lang="en-US" sz="4400" baseline="-25000" dirty="0" smtClean="0">
                <a:solidFill>
                  <a:srgbClr val="CC00FF"/>
                </a:solidFill>
              </a:rPr>
              <a:t>s</a:t>
            </a:r>
            <a:r>
              <a:rPr lang="en-US" sz="4400" dirty="0" smtClean="0">
                <a:solidFill>
                  <a:srgbClr val="CC00FF"/>
                </a:solidFill>
              </a:rPr>
              <a:t> = R</a:t>
            </a:r>
            <a:r>
              <a:rPr lang="en-US" sz="4400" baseline="-25000" dirty="0" smtClean="0">
                <a:solidFill>
                  <a:srgbClr val="CC00FF"/>
                </a:solidFill>
              </a:rPr>
              <a:t>1</a:t>
            </a:r>
            <a:r>
              <a:rPr lang="en-US" sz="4400" dirty="0" smtClean="0">
                <a:solidFill>
                  <a:srgbClr val="CC00FF"/>
                </a:solidFill>
              </a:rPr>
              <a:t>+R</a:t>
            </a:r>
            <a:r>
              <a:rPr lang="en-US" sz="4400" baseline="-25000" dirty="0" smtClean="0">
                <a:solidFill>
                  <a:srgbClr val="CC00FF"/>
                </a:solidFill>
              </a:rPr>
              <a:t>2</a:t>
            </a:r>
            <a:r>
              <a:rPr lang="en-US" sz="4400" dirty="0" smtClean="0">
                <a:solidFill>
                  <a:srgbClr val="CC00FF"/>
                </a:solidFill>
              </a:rPr>
              <a:t>+R</a:t>
            </a:r>
            <a:r>
              <a:rPr lang="en-US" sz="4400" baseline="-25000" dirty="0" smtClean="0">
                <a:solidFill>
                  <a:srgbClr val="CC00FF"/>
                </a:solidFill>
              </a:rPr>
              <a:t>3</a:t>
            </a:r>
            <a:endParaRPr lang="en-US" sz="4400" baseline="-25000" dirty="0">
              <a:solidFill>
                <a:srgbClr val="CC00FF"/>
              </a:solidFill>
            </a:endParaRPr>
          </a:p>
        </p:txBody>
      </p:sp>
      <p:pic>
        <p:nvPicPr>
          <p:cNvPr id="10" name="Picture 3" descr="C:\Users\Mostafizur\Desktop\physics\new downloads\series_combinati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19400"/>
            <a:ext cx="48768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53000" y="2667000"/>
            <a:ext cx="3429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16200000" flipH="1">
            <a:off x="6210300" y="3162301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6286500" y="3162301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6362700" y="3162301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6438900" y="3162301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6515100" y="3162301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6591300" y="3162300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H="1">
            <a:off x="6667500" y="3162301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6743700" y="3162300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6819900" y="3162301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6896100" y="3162301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6972300" y="3162301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 flipH="1" flipV="1">
            <a:off x="7048500" y="3162301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6200000" flipH="1">
            <a:off x="7162800" y="3124201"/>
            <a:ext cx="762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6172200" y="3124995"/>
            <a:ext cx="76994" cy="754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800600" y="3195935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239000" y="3195935"/>
            <a:ext cx="1219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867400" y="26670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তূল্যরোধ, </a:t>
            </a:r>
            <a:r>
              <a:rPr lang="en-US" sz="2400" b="1" dirty="0" smtClean="0"/>
              <a:t>R</a:t>
            </a:r>
            <a:r>
              <a:rPr lang="en-US" sz="2400" b="1" baseline="-25000" dirty="0" smtClean="0"/>
              <a:t>s</a:t>
            </a:r>
            <a:endParaRPr 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155313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4495800" cy="762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66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mgvšÍivj</a:t>
            </a:r>
            <a:r>
              <a:rPr lang="en-US" sz="66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ms‡hvM</a:t>
            </a:r>
            <a:endParaRPr lang="en-US" sz="6600" dirty="0">
              <a:solidFill>
                <a:srgbClr val="FF0066"/>
              </a:solidFill>
            </a:endParaRPr>
          </a:p>
        </p:txBody>
      </p:sp>
      <p:pic>
        <p:nvPicPr>
          <p:cNvPr id="2051" name="Picture 3" descr="C:\Users\Mostafizur\Desktop\physics\new downloads\parallel_combinationx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488" y="609600"/>
            <a:ext cx="4100512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122738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495800" y="5334000"/>
            <a:ext cx="4317063" cy="955570"/>
            <a:chOff x="4343400" y="5562600"/>
            <a:chExt cx="4545663" cy="955570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72347"/>
            <a:stretch/>
          </p:blipFill>
          <p:spPr bwMode="auto">
            <a:xfrm>
              <a:off x="4343400" y="5562600"/>
              <a:ext cx="4545663" cy="955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419600" y="57912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3" descr="C:\Users\Mostafizur\Desktop\physics\new downloads\series_combinatio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99485"/>
            <a:ext cx="4876800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53000" y="3418820"/>
            <a:ext cx="3429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6286500" y="3842386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6362700" y="3842386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H="1">
            <a:off x="6438900" y="3842386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6515100" y="3842386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6591300" y="3842386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6667500" y="3842385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6743700" y="3842386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6819900" y="3842385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6896100" y="3842386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6972300" y="3842386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7048500" y="3842386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7124700" y="3842386"/>
            <a:ext cx="152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7239000" y="3804286"/>
            <a:ext cx="762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 flipV="1">
            <a:off x="6248400" y="3805080"/>
            <a:ext cx="76994" cy="754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76800" y="3880485"/>
            <a:ext cx="1371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315200" y="3880485"/>
            <a:ext cx="12192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638800" y="3276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তূল্যরোধ,</a:t>
            </a:r>
            <a:r>
              <a:rPr lang="bn-BD" sz="2800" b="1" dirty="0" smtClean="0"/>
              <a:t> </a:t>
            </a:r>
            <a:r>
              <a:rPr lang="en-US" sz="2400" b="1" dirty="0" err="1" smtClean="0"/>
              <a:t>R</a:t>
            </a:r>
            <a:r>
              <a:rPr lang="en-US" sz="2400" b="1" baseline="-25000" dirty="0" err="1" smtClean="0"/>
              <a:t>p</a:t>
            </a:r>
            <a:endParaRPr lang="en-US" sz="1600" b="1" dirty="0"/>
          </a:p>
        </p:txBody>
      </p:sp>
      <p:pic>
        <p:nvPicPr>
          <p:cNvPr id="27" name="Picture 3" descr="C:\Users\Mostafizur\Desktop\physics\new downloads\parallel_combination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733" t="69444" r="38676"/>
          <a:stretch>
            <a:fillRect/>
          </a:stretch>
        </p:blipFill>
        <p:spPr bwMode="auto">
          <a:xfrm>
            <a:off x="6019800" y="4267200"/>
            <a:ext cx="1295400" cy="83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76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3712"/>
          </a:xfrm>
        </p:spPr>
        <p:txBody>
          <a:bodyPr>
            <a:noAutofit/>
          </a:bodyPr>
          <a:lstStyle/>
          <a:p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iv‡ai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Dci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ZvcgvÎvi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cÖfve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90601"/>
            <a:ext cx="85759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cwievnxi</a:t>
            </a:r>
            <a:r>
              <a:rPr lang="en-US" sz="48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ZvcgvÎv</a:t>
            </a:r>
            <a:r>
              <a:rPr lang="en-US" sz="4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48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×</a:t>
            </a:r>
            <a:r>
              <a:rPr lang="bn-BD" sz="48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c‡j</a:t>
            </a:r>
            <a:r>
              <a:rPr lang="en-US" sz="4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iva</a:t>
            </a:r>
            <a:r>
              <a:rPr lang="en-US" sz="4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48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×</a:t>
            </a:r>
            <a:r>
              <a:rPr lang="bn-BD" sz="48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cvq</a:t>
            </a:r>
            <a:r>
              <a:rPr lang="en-US" sz="4800" dirty="0" smtClean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5155"/>
            <a:ext cx="3048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C:\Users\Mostafizur\Desktop\physics\rejistance\imagesF1PPDZL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09800"/>
            <a:ext cx="1752600" cy="2333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Mostafizur\Desktop\physics\rejistance\untitledygu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95155"/>
            <a:ext cx="16764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9200" y="4495800"/>
            <a:ext cx="563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C00FF"/>
                </a:solidFill>
              </a:rPr>
              <a:t>R</a:t>
            </a:r>
            <a:r>
              <a:rPr lang="en-US" sz="5400" baseline="-25000" dirty="0" err="1" smtClean="0">
                <a:solidFill>
                  <a:srgbClr val="CC00FF"/>
                </a:solidFill>
              </a:rPr>
              <a:t>t</a:t>
            </a:r>
            <a:r>
              <a:rPr lang="en-US" sz="5400" dirty="0" smtClean="0">
                <a:solidFill>
                  <a:srgbClr val="CC00FF"/>
                </a:solidFill>
              </a:rPr>
              <a:t> = R</a:t>
            </a:r>
            <a:r>
              <a:rPr lang="en-US" sz="5400" baseline="-25000" dirty="0" smtClean="0">
                <a:solidFill>
                  <a:srgbClr val="CC00FF"/>
                </a:solidFill>
              </a:rPr>
              <a:t>0</a:t>
            </a:r>
            <a:r>
              <a:rPr lang="en-US" sz="6600" dirty="0" smtClean="0">
                <a:solidFill>
                  <a:srgbClr val="CC00FF"/>
                </a:solidFill>
              </a:rPr>
              <a:t>(1+</a:t>
            </a:r>
            <a:r>
              <a:rPr lang="el-GR" sz="6600" dirty="0" smtClean="0">
                <a:solidFill>
                  <a:srgbClr val="CC00FF"/>
                </a:solidFill>
              </a:rPr>
              <a:t>α</a:t>
            </a:r>
            <a:r>
              <a:rPr lang="en-US" sz="6600" dirty="0" smtClean="0">
                <a:solidFill>
                  <a:srgbClr val="CC00FF"/>
                </a:solidFill>
              </a:rPr>
              <a:t>t)</a:t>
            </a:r>
            <a:endParaRPr lang="en-US" sz="5400" dirty="0">
              <a:solidFill>
                <a:srgbClr val="CC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546729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AC3E28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AC3E28"/>
                </a:solidFill>
              </a:rPr>
              <a:t>t</a:t>
            </a:r>
            <a:r>
              <a:rPr lang="en-US" sz="2400" dirty="0" smtClean="0">
                <a:solidFill>
                  <a:srgbClr val="AC3E28"/>
                </a:solidFill>
              </a:rPr>
              <a:t> = t</a:t>
            </a:r>
            <a:r>
              <a:rPr lang="en-US" sz="2400" baseline="30000" dirty="0" smtClean="0">
                <a:solidFill>
                  <a:srgbClr val="AC3E28"/>
                </a:solidFill>
              </a:rPr>
              <a:t>0</a:t>
            </a:r>
            <a:r>
              <a:rPr lang="en-US" sz="2400" dirty="0" smtClean="0">
                <a:solidFill>
                  <a:srgbClr val="AC3E28"/>
                </a:solidFill>
              </a:rPr>
              <a:t> c </a:t>
            </a:r>
            <a:r>
              <a:rPr lang="bn-BD" sz="2400" dirty="0" smtClean="0">
                <a:solidFill>
                  <a:srgbClr val="AC3E28"/>
                </a:solidFill>
              </a:rPr>
              <a:t>তাপমাত্রায় রোধ </a:t>
            </a:r>
            <a:endParaRPr lang="en-US" sz="2400" dirty="0">
              <a:solidFill>
                <a:srgbClr val="AC3E2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592895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AC3E28"/>
                </a:solidFill>
              </a:rPr>
              <a:t>R</a:t>
            </a:r>
            <a:r>
              <a:rPr lang="bn-BD" sz="2400" baseline="-25000" dirty="0" smtClean="0">
                <a:solidFill>
                  <a:srgbClr val="AC3E28"/>
                </a:solidFill>
              </a:rPr>
              <a:t>০</a:t>
            </a:r>
            <a:r>
              <a:rPr lang="en-US" sz="2400" dirty="0" smtClean="0">
                <a:solidFill>
                  <a:srgbClr val="AC3E28"/>
                </a:solidFill>
              </a:rPr>
              <a:t> = 0</a:t>
            </a:r>
            <a:r>
              <a:rPr lang="en-US" sz="2400" baseline="30000" dirty="0" smtClean="0">
                <a:solidFill>
                  <a:srgbClr val="AC3E28"/>
                </a:solidFill>
              </a:rPr>
              <a:t>0</a:t>
            </a:r>
            <a:r>
              <a:rPr lang="en-US" sz="2400" dirty="0" smtClean="0">
                <a:solidFill>
                  <a:srgbClr val="AC3E28"/>
                </a:solidFill>
              </a:rPr>
              <a:t> c </a:t>
            </a:r>
            <a:r>
              <a:rPr lang="bn-BD" sz="2400" dirty="0" smtClean="0">
                <a:solidFill>
                  <a:srgbClr val="AC3E28"/>
                </a:solidFill>
              </a:rPr>
              <a:t>তাপমাত্রায় রোধ </a:t>
            </a:r>
            <a:endParaRPr lang="en-US" sz="2400" dirty="0">
              <a:solidFill>
                <a:srgbClr val="AC3E2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6396335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AC3E28"/>
                </a:solidFill>
              </a:rPr>
              <a:t>α </a:t>
            </a:r>
            <a:r>
              <a:rPr lang="en-US" sz="2400" dirty="0" smtClean="0">
                <a:solidFill>
                  <a:srgbClr val="AC3E28"/>
                </a:solidFill>
              </a:rPr>
              <a:t>= </a:t>
            </a:r>
            <a:r>
              <a:rPr lang="bn-BD" sz="2400" dirty="0" smtClean="0">
                <a:solidFill>
                  <a:srgbClr val="AC3E28"/>
                </a:solidFill>
              </a:rPr>
              <a:t>রোধের উষ্ণতা সহগ  </a:t>
            </a:r>
            <a:endParaRPr lang="en-US" sz="2800" dirty="0">
              <a:solidFill>
                <a:srgbClr val="AC3E2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14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858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কারশফের সূত্রগুলি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Mostafizur\Desktop\physics\rejistance\kirchhof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1420"/>
          <a:stretch>
            <a:fillRect/>
          </a:stretch>
        </p:blipFill>
        <p:spPr bwMode="auto">
          <a:xfrm>
            <a:off x="4459795" y="1600200"/>
            <a:ext cx="4684205" cy="3886200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1752600"/>
            <a:ext cx="457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কারশফের ১ম সূত্রঃ</a:t>
            </a:r>
          </a:p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তড়িৎ বর্তনীর যে কোন জাংশন বা সংযোগ বিন্দুতে তড়িৎ প্রবাহমাত্রা সমূহের বীজগাণিতিক সমষ্টি শূন্য।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∏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2590800"/>
            <a:ext cx="381000" cy="304800"/>
          </a:xfrm>
          <a:prstGeom prst="rect">
            <a:avLst/>
          </a:prstGeom>
          <a:solidFill>
            <a:srgbClr val="39F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0" y="3276600"/>
            <a:ext cx="381000" cy="304800"/>
          </a:xfrm>
          <a:prstGeom prst="rect">
            <a:avLst/>
          </a:prstGeom>
          <a:solidFill>
            <a:srgbClr val="39F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39000" y="3276600"/>
            <a:ext cx="381000" cy="304800"/>
          </a:xfrm>
          <a:prstGeom prst="rect">
            <a:avLst/>
          </a:prstGeom>
          <a:solidFill>
            <a:srgbClr val="39F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5200" y="2590800"/>
            <a:ext cx="381000" cy="304800"/>
          </a:xfrm>
          <a:prstGeom prst="rect">
            <a:avLst/>
          </a:prstGeom>
          <a:solidFill>
            <a:srgbClr val="39F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62800" y="1752600"/>
            <a:ext cx="381000" cy="304800"/>
          </a:xfrm>
          <a:prstGeom prst="rect">
            <a:avLst/>
          </a:prstGeom>
          <a:solidFill>
            <a:srgbClr val="39F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00800" y="1752600"/>
            <a:ext cx="381000" cy="304800"/>
          </a:xfrm>
          <a:prstGeom prst="rect">
            <a:avLst/>
          </a:prstGeom>
          <a:solidFill>
            <a:srgbClr val="39F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baseline="-25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53200" y="2133600"/>
            <a:ext cx="152400" cy="152400"/>
          </a:xfrm>
          <a:prstGeom prst="ellipse">
            <a:avLst/>
          </a:prstGeom>
          <a:solidFill>
            <a:srgbClr val="39F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934200" y="2057400"/>
            <a:ext cx="228600" cy="228600"/>
          </a:xfrm>
          <a:prstGeom prst="ellipse">
            <a:avLst/>
          </a:prstGeom>
          <a:solidFill>
            <a:srgbClr val="39F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4648200"/>
            <a:ext cx="3657600" cy="609600"/>
          </a:xfrm>
          <a:prstGeom prst="rect">
            <a:avLst/>
          </a:prstGeom>
          <a:solidFill>
            <a:srgbClr val="39FB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I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I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253635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1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29600" cy="8382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5400" dirty="0" smtClean="0">
                <a:latin typeface="NikoshBAN" pitchFamily="2" charset="0"/>
                <a:cs typeface="NikoshBAN" pitchFamily="2" charset="0"/>
              </a:rPr>
            </a:b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5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কারশফের </a:t>
            </a:r>
            <a:r>
              <a:rPr lang="bn-BD" sz="5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bn-BD" sz="54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সূত্রঃ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 descr="C:\Users\Mostafizur\Desktop\physics\rejistance\kirchhof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267"/>
          <a:stretch>
            <a:fillRect/>
          </a:stretch>
        </p:blipFill>
        <p:spPr bwMode="auto">
          <a:xfrm>
            <a:off x="4648200" y="2057400"/>
            <a:ext cx="4495800" cy="3775951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362200"/>
            <a:ext cx="457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 বদ্ধ তড়িৎ বর্তনী পরিভ্রমণ কালে যেসব বিভব পরিবর্তনের সম্মুখীন হতে হয় তাদের </a:t>
            </a: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বীজগাণিতিক সমষ্টি শূন্য।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∏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= ∏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IR =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solidFill>
                <a:srgbClr val="C00000"/>
              </a:solidFill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6553200" cy="97231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GKK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074" name="Picture 2" descr="C:\Users\Mostafizur\Desktop\New folder\imagesS0LDAJKI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498272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2766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pc="-150" dirty="0" smtClean="0">
                <a:solidFill>
                  <a:schemeClr val="accent6">
                    <a:lumMod val="75000"/>
                  </a:schemeClr>
                </a:solidFill>
              </a:rPr>
              <a:t>25</a:t>
            </a:r>
            <a:r>
              <a:rPr lang="bn-BD" sz="4400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spc="-150" dirty="0" smtClean="0">
                <a:solidFill>
                  <a:schemeClr val="accent6">
                    <a:lumMod val="75000"/>
                  </a:schemeClr>
                </a:solidFill>
              </a:rPr>
              <a:t>Ω</a:t>
            </a:r>
            <a:r>
              <a:rPr lang="en-US" sz="4400" spc="-150" dirty="0" smtClean="0">
                <a:solidFill>
                  <a:schemeClr val="accent6">
                    <a:lumMod val="75000"/>
                  </a:schemeClr>
                </a:solidFill>
              </a:rPr>
              <a:t> ,</a:t>
            </a:r>
            <a:r>
              <a:rPr lang="bn-BD" sz="4400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spc="-150" dirty="0" smtClean="0">
                <a:solidFill>
                  <a:schemeClr val="accent6">
                    <a:lumMod val="75000"/>
                  </a:schemeClr>
                </a:solidFill>
              </a:rPr>
              <a:t>50</a:t>
            </a:r>
            <a:r>
              <a:rPr lang="bn-BD" sz="4400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spc="-150" dirty="0" smtClean="0">
                <a:solidFill>
                  <a:schemeClr val="accent6">
                    <a:lumMod val="75000"/>
                  </a:schemeClr>
                </a:solidFill>
              </a:rPr>
              <a:t>Ω</a:t>
            </a:r>
            <a:r>
              <a:rPr lang="en-US" sz="4400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sz="4400" spc="-15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400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spc="-150" dirty="0" smtClean="0">
                <a:solidFill>
                  <a:schemeClr val="accent6">
                    <a:lumMod val="75000"/>
                  </a:schemeClr>
                </a:solidFill>
              </a:rPr>
              <a:t>75</a:t>
            </a:r>
            <a:r>
              <a:rPr lang="en-US" sz="4400" spc="-15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sz="3200" b="1" spc="-150" dirty="0" smtClean="0">
                <a:solidFill>
                  <a:schemeClr val="accent6">
                    <a:lumMod val="75000"/>
                  </a:schemeClr>
                </a:solidFill>
              </a:rPr>
              <a:t>Ω</a:t>
            </a:r>
            <a:r>
              <a:rPr lang="en-US" sz="4400" spc="-15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gv‡bi</a:t>
            </a:r>
            <a:r>
              <a:rPr lang="en-US" sz="4400" dirty="0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4400" dirty="0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iva</a:t>
            </a:r>
            <a:r>
              <a:rPr lang="en-US" sz="4400" dirty="0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wmwiR</a:t>
            </a:r>
            <a:r>
              <a:rPr lang="en-US" sz="4400" dirty="0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400" dirty="0" smtClean="0">
                <a:solidFill>
                  <a:srgbClr val="AC3E28"/>
                </a:solidFill>
                <a:latin typeface="NikoshBAN" pitchFamily="2" charset="0"/>
                <a:cs typeface="NikoshBAN" pitchFamily="2" charset="0"/>
              </a:rPr>
              <a:t>ও সমান্তরাল </a:t>
            </a:r>
            <a:r>
              <a:rPr lang="en-US" sz="4400" dirty="0" err="1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mgev‡q</a:t>
            </a:r>
            <a:r>
              <a:rPr lang="en-US" sz="4400" dirty="0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 hy³ </a:t>
            </a:r>
            <a:r>
              <a:rPr lang="en-US" sz="4400" dirty="0" err="1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4400" dirty="0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Zzj</a:t>
            </a:r>
            <a:r>
              <a:rPr lang="en-US" sz="4400" dirty="0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4400" dirty="0" err="1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iva</a:t>
            </a:r>
            <a:r>
              <a:rPr lang="en-US" sz="4400" dirty="0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 KZ </a:t>
            </a:r>
            <a:r>
              <a:rPr lang="en-US" sz="4400" dirty="0" err="1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4400" dirty="0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hv‡e</a:t>
            </a:r>
            <a:r>
              <a:rPr lang="bn-BD" sz="4400" dirty="0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? </a:t>
            </a:r>
            <a:endParaRPr lang="en-US" dirty="0">
              <a:solidFill>
                <a:srgbClr val="AC3E28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80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6096000" cy="9906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r>
              <a:rPr lang="en-US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jxq</a:t>
            </a:r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KvR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098" name="Picture 2" descr="C:\Users\Mostafizur\Desktop\New folder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762000"/>
            <a:ext cx="3009900" cy="2113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048000"/>
            <a:ext cx="9144000" cy="25853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কার্শফের </a:t>
            </a:r>
            <a:r>
              <a:rPr lang="bn-BD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সূত্রগুলো ব্যবহার করে হুইট     স্টোন ব্রীজ নীতি প্রতিষ্ঠা সম্ভব কিনা আলোচনা কর। </a:t>
            </a:r>
            <a:endParaRPr lang="bn-BD" sz="54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785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3999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7200" dirty="0" err="1" smtClean="0">
                <a:solidFill>
                  <a:srgbClr val="AC3E28"/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7200" dirty="0">
              <a:solidFill>
                <a:srgbClr val="AC3E28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8229600" cy="2371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ostafizur\Desktop\physics\rejistance\system-parallel-resistors-circuit-june2014p11q3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5162550" cy="2057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3345" y="3964158"/>
            <a:ext cx="84720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(K</a:t>
            </a:r>
            <a:r>
              <a:rPr lang="en-US" sz="4000" dirty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)  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we›`y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PvR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4000" dirty="0">
              <a:solidFill>
                <a:srgbClr val="16025E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dirty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(L) 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mv›U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me©`v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mgvšÍiv‡j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 mshy³ 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4000" dirty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†Kb ?</a:t>
            </a:r>
            <a:endParaRPr lang="en-US" sz="4000" dirty="0">
              <a:solidFill>
                <a:srgbClr val="16025E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dirty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(M) 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Zzj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iva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 KZ ?</a:t>
            </a:r>
          </a:p>
          <a:p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(N) 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K‡Y©i</a:t>
            </a:r>
            <a:r>
              <a:rPr lang="en-US" sz="4000" dirty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ivawU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vK‡j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Zzj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iva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 KZ </a:t>
            </a:r>
            <a:r>
              <a:rPr lang="en-US" sz="4000" dirty="0" err="1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n‡Zv</a:t>
            </a:r>
            <a:r>
              <a:rPr lang="en-US" sz="4000" dirty="0" smtClean="0">
                <a:solidFill>
                  <a:srgbClr val="16025E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4000" dirty="0">
              <a:solidFill>
                <a:srgbClr val="16025E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256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bn-BD" sz="6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66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66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0" y="1752600"/>
            <a:ext cx="7315200" cy="4572000"/>
          </a:xfrm>
          <a:prstGeom prst="rect">
            <a:avLst/>
          </a:prstGeom>
        </p:spPr>
        <p:txBody>
          <a:bodyPr vert="horz" tIns="0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‡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gvt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mvBdzj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Bmjvg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handrabatiMatraMJ" pitchFamily="2" charset="0"/>
              <a:ea typeface="+mn-ea"/>
              <a:cs typeface="ChandrabatiMatraMJ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cÖfvlK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,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c`v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_©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weÁvb</a:t>
            </a:r>
            <a:endParaRPr kumimoji="0" 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handrabatiMatraMJ" pitchFamily="2" charset="0"/>
              <a:ea typeface="+mn-ea"/>
              <a:cs typeface="ChandrabatiMatraMJ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‡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evqvwjqv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evRvi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Avwjg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gv`ªvmv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ChandrabatiMatraMJ" pitchFamily="2" charset="0"/>
              <a:ea typeface="+mn-ea"/>
              <a:cs typeface="ChandrabatiMatraMJ" pitchFamily="2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Djøvcvov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, </a:t>
            </a: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wmivRMÄ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|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5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B‡gBj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handrabatiMatraMJ" pitchFamily="2" charset="0"/>
                <a:ea typeface="+mn-ea"/>
                <a:cs typeface="ChandrabatiMatraMJ" pitchFamily="2" charset="0"/>
              </a:rPr>
              <a:t>: </a:t>
            </a:r>
            <a:r>
              <a:rPr kumimoji="0" lang="en-US" sz="5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Calibri" pitchFamily="34" charset="0"/>
                <a:ea typeface="+mn-ea"/>
                <a:cs typeface="ChandrabatiMatraMJ" pitchFamily="2" charset="0"/>
              </a:rPr>
              <a:t>saifa9787@gmail.com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ChandrabatiMatraMJ" pitchFamily="2" charset="0"/>
              <a:ea typeface="+mn-ea"/>
              <a:cs typeface="ChandrabatiMatraMJ" pitchFamily="2" charset="0"/>
            </a:endParaRPr>
          </a:p>
        </p:txBody>
      </p:sp>
      <p:pic>
        <p:nvPicPr>
          <p:cNvPr id="9" name="Picture 8" descr="p5628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141782"/>
            <a:ext cx="2145783" cy="25818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0600"/>
            <a:ext cx="6553200" cy="13716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8800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8800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1493520"/>
          </a:xfrm>
        </p:spPr>
        <p:txBody>
          <a:bodyPr>
            <a:normAutofit fontScale="47500" lnSpcReduction="20000"/>
          </a:bodyPr>
          <a:lstStyle/>
          <a:p>
            <a:endParaRPr lang="bn-BD" dirty="0" smtClean="0"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bn-BD" sz="51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সমান দৈর্ঘ্য ও প্রস্থচ্ছেদ বিশিষ্ট লোহার ও তামার তারকে একই ব্যাটারির সাথে প্রথমে শ্রেনীতে ও পরে সমান্তরালে যুক্ত করলে প্রথম ও দ্বিতীয় ক্ষেত্রে কোন তার বেশি উত্তপ্ত হবে বিশ্লেষণ কর। </a:t>
            </a:r>
            <a:endParaRPr lang="en-US" sz="51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 descr="C:\Users\Mostafizur\Desktop\New folder\Work-Perso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8477"/>
          <a:stretch/>
        </p:blipFill>
        <p:spPr bwMode="auto">
          <a:xfrm>
            <a:off x="6571923" y="685800"/>
            <a:ext cx="2572077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648200"/>
            <a:ext cx="8153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iƒ‡gi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we`¨yr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ms‡hvM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? hyw³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mn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Zvgvi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LvZvq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wjwce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415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1219200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8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8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8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8800" dirty="0">
              <a:solidFill>
                <a:srgbClr val="FF0066"/>
              </a:solidFill>
            </a:endParaRPr>
          </a:p>
        </p:txBody>
      </p:sp>
      <p:pic>
        <p:nvPicPr>
          <p:cNvPr id="2050" name="Picture 2" descr="C:\Users\Mostafizur\Desktop\New folder (2)\Valentineglittleranimated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54864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7200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nvwdR</a:t>
            </a:r>
            <a:endParaRPr lang="en-US" sz="7200" dirty="0">
              <a:solidFill>
                <a:schemeClr val="accent3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527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7239000" cy="438912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: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Øv`k</a:t>
            </a:r>
            <a:endParaRPr lang="en-US" sz="48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c`v_©weÁvb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BD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               (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bn-BD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48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: Z…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Zxq</a:t>
            </a:r>
            <a:r>
              <a:rPr lang="en-US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bn-BD" sz="48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bn-BD" sz="48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    </a:t>
            </a:r>
            <a:r>
              <a:rPr lang="en-US" sz="48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PjZwor</a:t>
            </a:r>
            <a:endParaRPr lang="en-US" sz="4800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.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mnKv‡i</a:t>
            </a:r>
            <a:r>
              <a:rPr lang="en-US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†`L</a:t>
            </a:r>
            <a:endParaRPr lang="en-US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2751"/>
            <a:ext cx="7772400" cy="579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41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ostafizur\Desktop\physics\rejistance\ohms-law-illustrat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581400"/>
            <a:ext cx="4876800" cy="3087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ostafizur\Desktop\new downloads\imageskkj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52400"/>
            <a:ext cx="4419600" cy="3154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627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8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 smtClean="0">
                <a:latin typeface="SutonnyMJ" pitchFamily="2" charset="0"/>
                <a:cs typeface="SutonnyMJ" pitchFamily="2" charset="0"/>
              </a:rPr>
              <a:t>wk‡ivbvg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2057400" y="2667000"/>
            <a:ext cx="5225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96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iva</a:t>
            </a:r>
            <a:endParaRPr lang="en-US" sz="9600" b="1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4724400"/>
            <a:ext cx="4844470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6000" dirty="0" smtClean="0">
                <a:solidFill>
                  <a:schemeClr val="accent3">
                    <a:lumMod val="75000"/>
                  </a:schemeClr>
                </a:solidFill>
              </a:rPr>
              <a:t>RESISTANCE</a:t>
            </a:r>
            <a:endParaRPr lang="en-US" sz="6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0668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</a:t>
            </a:r>
            <a:r>
              <a:rPr lang="en-US" sz="72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wkLbdj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9957964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457200" y="5334000"/>
            <a:ext cx="8229600" cy="685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990600" y="5181600"/>
            <a:ext cx="6858000" cy="609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spc="300" dirty="0" smtClean="0">
                <a:latin typeface="NikoshBAN" pitchFamily="2" charset="0"/>
                <a:cs typeface="NikoshBAN" pitchFamily="2" charset="0"/>
              </a:rPr>
              <a:t>কার্শফের সূত্রগুলো ব্যাখ্যা করতে পারবে </a:t>
            </a:r>
            <a:endParaRPr lang="en-US" sz="3200" spc="3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2">
        <p:bldAsOne/>
      </p:bldGraphic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696200" cy="9144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iv‡ai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m~Î</a:t>
            </a:r>
            <a:endParaRPr lang="en-US" sz="7200" dirty="0">
              <a:solidFill>
                <a:srgbClr val="C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71261076"/>
              </p:ext>
            </p:extLst>
          </p:nvPr>
        </p:nvGraphicFramePr>
        <p:xfrm>
          <a:off x="685800" y="2667000"/>
          <a:ext cx="774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600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5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iv‡ai</a:t>
            </a:r>
            <a:r>
              <a:rPr lang="en-US" sz="5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54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wZbwU</a:t>
            </a:r>
            <a:endParaRPr lang="en-US" sz="5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202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96396E-6677-4C2A-A1D4-9B5BD0123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8596396E-6677-4C2A-A1D4-9B5BD0123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BD893E-F1A8-4140-8777-985558E4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63BD893E-F1A8-4140-8777-985558E4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1A5A4F-4BC9-4ACA-AA1B-D57B78F2A3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081A5A4F-4BC9-4ACA-AA1B-D57B78F2A3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F44DBD-C2CF-4193-9A2D-A5DC0047C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78F44DBD-C2CF-4193-9A2D-A5DC0047C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21FC85-DD95-449E-BC0E-245C34680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8321FC85-DD95-449E-BC0E-245C34680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20A8AE-035F-4E10-A4F3-F1DDA343DD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">
                                            <p:graphicEl>
                                              <a:dgm id="{6720A8AE-035F-4E10-A4F3-F1DDA343DD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lvlOne"/>
        </p:bldSub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162800" cy="7620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5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m~Î</a:t>
            </a:r>
            <a:r>
              <a:rPr lang="en-US" sz="5400" dirty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bn-BD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দৈর্ঘ্যের</a:t>
            </a:r>
            <a:r>
              <a:rPr lang="en-US" sz="5400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m~Î</a:t>
            </a:r>
            <a:endParaRPr lang="en-US" sz="4800" dirty="0">
              <a:solidFill>
                <a:srgbClr val="FFC000"/>
              </a:solidFill>
            </a:endParaRPr>
          </a:p>
        </p:txBody>
      </p:sp>
      <p:pic>
        <p:nvPicPr>
          <p:cNvPr id="4" name="Picture 2" descr="C:\Users\Mostafizur\Desktop\rejistance\resistance-in-a-wire-screensh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82" t="66253" r="22829" b="1804"/>
          <a:stretch/>
        </p:blipFill>
        <p:spPr bwMode="auto">
          <a:xfrm>
            <a:off x="533400" y="2971800"/>
            <a:ext cx="2147455" cy="775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19400" y="3048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</a:t>
            </a:r>
            <a:r>
              <a:rPr lang="en-US" sz="3200" baseline="-25000" dirty="0" smtClean="0"/>
              <a:t>1</a:t>
            </a:r>
            <a:endParaRPr lang="en-US" sz="3200" baseline="-25000" dirty="0"/>
          </a:p>
        </p:txBody>
      </p:sp>
      <p:pic>
        <p:nvPicPr>
          <p:cNvPr id="6" name="Picture 2" descr="C:\Users\Mostafizur\Desktop\rejistance\resistance-in-a-wire-screensho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522" t="66254" r="24733"/>
          <a:stretch/>
        </p:blipFill>
        <p:spPr bwMode="auto">
          <a:xfrm>
            <a:off x="533400" y="4495800"/>
            <a:ext cx="3664526" cy="8590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67200" y="4495800"/>
            <a:ext cx="699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5791200"/>
            <a:ext cx="67818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     </a:t>
            </a:r>
            <a:r>
              <a:rPr lang="bn-BD" sz="4800" dirty="0" smtClean="0">
                <a:solidFill>
                  <a:srgbClr val="FF0066"/>
                </a:solidFill>
              </a:rPr>
              <a:t> </a:t>
            </a:r>
            <a:r>
              <a:rPr lang="en-US" sz="4800" dirty="0" smtClean="0">
                <a:solidFill>
                  <a:srgbClr val="FF0066"/>
                </a:solidFill>
              </a:rPr>
              <a:t>R</a:t>
            </a:r>
            <a:r>
              <a:rPr lang="en-US" sz="4800" baseline="-25000" dirty="0" smtClean="0">
                <a:solidFill>
                  <a:srgbClr val="FF0066"/>
                </a:solidFill>
              </a:rPr>
              <a:t>1</a:t>
            </a:r>
            <a:r>
              <a:rPr lang="en-US" sz="4800" dirty="0" smtClean="0">
                <a:solidFill>
                  <a:srgbClr val="FF0066"/>
                </a:solidFill>
              </a:rPr>
              <a:t>&gt;R</a:t>
            </a:r>
            <a:r>
              <a:rPr lang="en-US" sz="4800" baseline="-25000" dirty="0" smtClean="0">
                <a:solidFill>
                  <a:srgbClr val="FF0066"/>
                </a:solidFill>
              </a:rPr>
              <a:t>2</a:t>
            </a:r>
            <a:endParaRPr lang="en-US" sz="4800" baseline="-25000" dirty="0">
              <a:solidFill>
                <a:srgbClr val="FF0066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743200" y="1447800"/>
            <a:ext cx="27432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BD" sz="4800" dirty="0" smtClean="0"/>
              <a:t> </a:t>
            </a:r>
            <a:r>
              <a:rPr lang="en-US" sz="4800" dirty="0" smtClean="0"/>
              <a:t>R </a:t>
            </a:r>
            <a:r>
              <a:rPr lang="el-GR" sz="4800" dirty="0" smtClean="0"/>
              <a:t>∞</a:t>
            </a:r>
            <a:r>
              <a:rPr lang="en-US" sz="4800" dirty="0" smtClean="0"/>
              <a:t> </a:t>
            </a:r>
            <a:r>
              <a:rPr lang="en-US" sz="4800" spc="-150" dirty="0" smtClean="0"/>
              <a:t>L</a:t>
            </a:r>
            <a:endParaRPr lang="en-US" sz="4800" spc="-150" dirty="0"/>
          </a:p>
          <a:p>
            <a:endParaRPr lang="en-US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914400" y="2514600"/>
            <a:ext cx="1524794" cy="534194"/>
            <a:chOff x="914400" y="3581400"/>
            <a:chExt cx="1524794" cy="534194"/>
          </a:xfrm>
        </p:grpSpPr>
        <p:cxnSp>
          <p:nvCxnSpPr>
            <p:cNvPr id="12" name="Straight Connector 11"/>
            <p:cNvCxnSpPr/>
            <p:nvPr/>
          </p:nvCxnSpPr>
          <p:spPr>
            <a:xfrm rot="5400000">
              <a:off x="2171700" y="3848100"/>
              <a:ext cx="5334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648494" y="3847306"/>
              <a:ext cx="5334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905000" y="3810000"/>
              <a:ext cx="5334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914400" y="3808412"/>
              <a:ext cx="5334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447800" y="3581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150" dirty="0" smtClean="0"/>
                <a:t>L</a:t>
              </a:r>
              <a:r>
                <a:rPr lang="en-US" sz="2400" spc="-150" baseline="-25000" dirty="0" smtClean="0"/>
                <a:t>1</a:t>
              </a:r>
              <a:endParaRPr lang="en-US" sz="2400" baseline="-25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4400" y="4038600"/>
            <a:ext cx="2971800" cy="534194"/>
            <a:chOff x="914400" y="3581400"/>
            <a:chExt cx="1524794" cy="534194"/>
          </a:xfrm>
        </p:grpSpPr>
        <p:cxnSp>
          <p:nvCxnSpPr>
            <p:cNvPr id="22" name="Straight Connector 21"/>
            <p:cNvCxnSpPr/>
            <p:nvPr/>
          </p:nvCxnSpPr>
          <p:spPr>
            <a:xfrm rot="5400000">
              <a:off x="2171700" y="3848100"/>
              <a:ext cx="5334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48494" y="3847306"/>
              <a:ext cx="533400" cy="15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657248" y="3810000"/>
              <a:ext cx="781151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rot="10800000">
              <a:off x="914400" y="3808412"/>
              <a:ext cx="533400" cy="15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1447800" y="3581400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pc="-150" dirty="0" smtClean="0"/>
                <a:t>L</a:t>
              </a:r>
              <a:r>
                <a:rPr lang="en-US" sz="2400" spc="-150" baseline="-25000" dirty="0" smtClean="0"/>
                <a:t>2</a:t>
              </a:r>
              <a:endParaRPr lang="en-US" sz="2400" baseline="-250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5669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1104</TotalTime>
  <Words>437</Words>
  <Application>Microsoft Office PowerPoint</Application>
  <PresentationFormat>On-screen Show (4:3)</PresentationFormat>
  <Paragraphs>84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mKj‡K ï‡f”Qv</vt:lpstr>
      <vt:lpstr>     wkÿK cwiwPwZ</vt:lpstr>
      <vt:lpstr>পাঠ  পরিচিতি </vt:lpstr>
      <vt:lpstr>.Qwe¸‡jv g‡bv‡hvM mnKv‡i †`L</vt:lpstr>
      <vt:lpstr>Slide 5</vt:lpstr>
      <vt:lpstr>cvV wk‡ivbvg</vt:lpstr>
      <vt:lpstr>   wkLbdj</vt:lpstr>
      <vt:lpstr>‡iv‡ai m~Î</vt:lpstr>
      <vt:lpstr>cÖ_g m~Î- দৈর্ঘ্যের m~Î</vt:lpstr>
      <vt:lpstr>wØZxq m~Î- cÖ¯’¨‡”Q‡`i †ÿÎd‡ji m~Î</vt:lpstr>
      <vt:lpstr>      Z…Zxq m~Î - Dcv`v‡bi m~Î</vt:lpstr>
      <vt:lpstr>  †kÖYx ms‡hvM</vt:lpstr>
      <vt:lpstr>. mgvšÍivj ms‡hvM</vt:lpstr>
      <vt:lpstr>‡iv‡ai Dci ZvcgvÎvi cÖfve</vt:lpstr>
      <vt:lpstr>Slide 15</vt:lpstr>
      <vt:lpstr>            কারশফের ২য় সূত্রঃ</vt:lpstr>
      <vt:lpstr>GKK KvR</vt:lpstr>
      <vt:lpstr>`jxq KvR</vt:lpstr>
      <vt:lpstr>g~j¨vqb</vt:lpstr>
      <vt:lpstr>evoxi KvR</vt:lpstr>
      <vt:lpstr>mKj‡K ab¨ev`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One Tech</cp:lastModifiedBy>
  <cp:revision>134</cp:revision>
  <dcterms:created xsi:type="dcterms:W3CDTF">2016-03-02T02:19:18Z</dcterms:created>
  <dcterms:modified xsi:type="dcterms:W3CDTF">2020-04-04T09:35:14Z</dcterms:modified>
</cp:coreProperties>
</file>