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8" r:id="rId8"/>
    <p:sldId id="26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0" autoAdjust="0"/>
    <p:restoredTop sz="94660"/>
  </p:normalViewPr>
  <p:slideViewPr>
    <p:cSldViewPr>
      <p:cViewPr varScale="1">
        <p:scale>
          <a:sx n="68" d="100"/>
          <a:sy n="68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bdulmalek1972p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219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BC902469-078A-40CA-B82B-016961D57A94}"/>
              </a:ext>
            </a:extLst>
          </p:cNvPr>
          <p:cNvSpPr txBox="1"/>
          <p:nvPr/>
        </p:nvSpPr>
        <p:spPr>
          <a:xfrm>
            <a:off x="1295400" y="2514600"/>
            <a:ext cx="7135348" cy="848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906"/>
              </a:lnSpc>
              <a:defRPr/>
            </a:pP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063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IN" sz="5063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endParaRPr lang="bn-IN" sz="825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5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495800" y="4641273"/>
            <a:ext cx="3443349" cy="1905000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 তবে লেনদেন নয়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98808"/>
            <a:ext cx="6210299" cy="39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9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71600" y="430160"/>
            <a:ext cx="6553200" cy="1703439"/>
          </a:xfrm>
          <a:prstGeom prst="horizontalScroll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762000" y="3048000"/>
            <a:ext cx="7620000" cy="2895600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প্রতিষ্ঠান দৈনন্দিন যে সকল লেনদেন সম্পাদন করে তার একটি তালিকা তৈরি কর।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9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438400" y="381000"/>
            <a:ext cx="4267200" cy="1219200"/>
          </a:xfrm>
          <a:prstGeom prst="wav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914400" y="2133600"/>
            <a:ext cx="6705600" cy="3657600"/>
          </a:xfrm>
          <a:prstGeom prst="vertic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bn-BD" dirty="0"/>
          </a:p>
          <a:p>
            <a:pPr marL="342900" indent="-342900" algn="just">
              <a:buAutoNum type="arabicParenR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 কী?</a:t>
            </a:r>
          </a:p>
          <a:p>
            <a:pPr marL="342900" indent="-342900" algn="just">
              <a:buAutoNum type="arabicParenR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 কত প্রকার ও কী কী? </a:t>
            </a:r>
          </a:p>
          <a:p>
            <a:pPr marL="342900" indent="-342900" algn="just">
              <a:buAutoNum type="arabicParenR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 লেনদেনের ক্ষেত্রে কোন দলিল ব্যবহৃত হয়? </a:t>
            </a:r>
          </a:p>
          <a:p>
            <a:pPr algn="just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981200" y="533400"/>
            <a:ext cx="5257800" cy="1676400"/>
          </a:xfrm>
          <a:prstGeom prst="downArrowCallou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1066800" y="2667000"/>
            <a:ext cx="7391400" cy="2819400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“প্রত্যেক লেনদেন ঘটনা কিন্তু প্রত্যেক  ঘটনা লেনদেন নয়” - উক্তিটি বিশ্লেষণ কর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71600" y="152400"/>
            <a:ext cx="6172200" cy="1600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01" y="2514600"/>
            <a:ext cx="4953000" cy="3810000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99525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7CB085-928B-45E5-82B1-0D51A1AD30BB}"/>
              </a:ext>
            </a:extLst>
          </p:cNvPr>
          <p:cNvSpPr txBox="1">
            <a:spLocks/>
          </p:cNvSpPr>
          <p:nvPr/>
        </p:nvSpPr>
        <p:spPr>
          <a:xfrm>
            <a:off x="469075" y="18288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81134A-F970-4C6F-AC7B-3A3459160F24}"/>
              </a:ext>
            </a:extLst>
          </p:cNvPr>
          <p:cNvSpPr txBox="1">
            <a:spLocks/>
          </p:cNvSpPr>
          <p:nvPr/>
        </p:nvSpPr>
        <p:spPr>
          <a:xfrm>
            <a:off x="4803820" y="643943"/>
            <a:ext cx="2228044" cy="10818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D4157-CCB5-4201-973A-3AED75FECE9F}"/>
              </a:ext>
            </a:extLst>
          </p:cNvPr>
          <p:cNvSpPr txBox="1"/>
          <p:nvPr/>
        </p:nvSpPr>
        <p:spPr>
          <a:xfrm>
            <a:off x="691299" y="3429000"/>
            <a:ext cx="5867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০১৭১৭-০০২১৫১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abdulmalek1972p@gmail.com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H\Desktop\Malek-Photo (2).jpg">
            <a:extLst>
              <a:ext uri="{FF2B5EF4-FFF2-40B4-BE49-F238E27FC236}">
                <a16:creationId xmlns:a16="http://schemas.microsoft.com/office/drawing/2014/main" id="{A65D617C-DFA0-4499-8478-FAEAD9A56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56788"/>
            <a:ext cx="1676400" cy="1676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049278-1646-475E-A63F-4BBB1DD6FEF3}"/>
              </a:ext>
            </a:extLst>
          </p:cNvPr>
          <p:cNvSpPr txBox="1"/>
          <p:nvPr/>
        </p:nvSpPr>
        <p:spPr>
          <a:xfrm>
            <a:off x="2209800" y="3810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7030A0"/>
                </a:solidFill>
              </a:rPr>
              <a:t>পরিচিতি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3E789-B418-473B-92C3-465F39EF1E54}"/>
              </a:ext>
            </a:extLst>
          </p:cNvPr>
          <p:cNvSpPr txBox="1"/>
          <p:nvPr/>
        </p:nvSpPr>
        <p:spPr>
          <a:xfrm>
            <a:off x="4953001" y="3864907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dirty="0" err="1">
                <a:solidFill>
                  <a:srgbClr val="00B050"/>
                </a:solidFill>
                <a:latin typeface="Nikosh" pitchFamily="2" charset="0"/>
                <a:cs typeface="NikoshBAN" panose="02000000000000000000" pitchFamily="2" charset="0"/>
              </a:rPr>
              <a:t>নবম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4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9600"/>
            <a:ext cx="6629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3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70866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0243" y="55626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406445" y="332664"/>
            <a:ext cx="4572000" cy="2362200"/>
          </a:xfrm>
          <a:prstGeom prst="downArrow">
            <a:avLst>
              <a:gd name="adj1" fmla="val 50000"/>
              <a:gd name="adj2" fmla="val 5358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200400"/>
            <a:ext cx="7239000" cy="32766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arenR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লেনদেন কী বুঝতে পারবে।</a:t>
            </a:r>
          </a:p>
          <a:p>
            <a:pPr marL="342900" indent="-342900" algn="just">
              <a:buAutoNum type="arabicParenR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লেনদেনের প্রকৃতি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শনাক্ত করতে পারবে।</a:t>
            </a:r>
          </a:p>
          <a:p>
            <a:pPr marL="342900" indent="-342900" algn="just">
              <a:buAutoNum type="arabicParenR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লেনদেনের  উৎস তৈরি করতে পারবে। </a:t>
            </a:r>
          </a:p>
          <a:p>
            <a:pPr marL="342900" indent="-342900" algn="just">
              <a:buAutoNum type="arabicParenR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আর্থিক-অনার্থিক লেনদেন সমুহকে চিহ্নিত করেতে পারবে।   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979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640080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564700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কেনাকাটা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26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12" y="1216152"/>
            <a:ext cx="6208776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8229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5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439697" y="3685888"/>
            <a:ext cx="3048000" cy="2562512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ঘটনা গুলোই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8012"/>
            <a:ext cx="6353175" cy="258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0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133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</cp:lastModifiedBy>
  <cp:revision>151</cp:revision>
  <dcterms:created xsi:type="dcterms:W3CDTF">2006-08-16T00:00:00Z</dcterms:created>
  <dcterms:modified xsi:type="dcterms:W3CDTF">2020-04-03T16:38:20Z</dcterms:modified>
</cp:coreProperties>
</file>