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4" r:id="rId5"/>
    <p:sldId id="267" r:id="rId6"/>
    <p:sldId id="273" r:id="rId7"/>
    <p:sldId id="272" r:id="rId8"/>
    <p:sldId id="271" r:id="rId9"/>
    <p:sldId id="270" r:id="rId10"/>
    <p:sldId id="269" r:id="rId11"/>
    <p:sldId id="268" r:id="rId12"/>
    <p:sldId id="266" r:id="rId13"/>
    <p:sldId id="265" r:id="rId14"/>
    <p:sldId id="263" r:id="rId15"/>
    <p:sldId id="262" r:id="rId16"/>
    <p:sldId id="260" r:id="rId17"/>
    <p:sldId id="261" r:id="rId18"/>
    <p:sldId id="259" r:id="rId19"/>
    <p:sldId id="258" r:id="rId20"/>
    <p:sldId id="281" r:id="rId21"/>
    <p:sldId id="280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28644-0B50-40D6-858E-8D184F41D92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13BD38-4FB0-4FD9-B6A4-42665403B86D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dirty="0" err="1" smtClean="0"/>
            <a:t>জন্ম</a:t>
          </a:r>
          <a:endParaRPr lang="bn-BD" sz="1800" dirty="0" smtClean="0"/>
        </a:p>
        <a:p>
          <a:r>
            <a:rPr lang="bn-BD" sz="1800" dirty="0" smtClean="0"/>
            <a:t>১৯০৩ খৃঃ ১লা জানুয়ারি</a:t>
          </a:r>
        </a:p>
        <a:p>
          <a:r>
            <a:rPr lang="bn-BD" sz="200" dirty="0" smtClean="0"/>
            <a:t> জজ</a:t>
          </a:r>
          <a:endParaRPr lang="en-US" sz="200" dirty="0"/>
        </a:p>
      </dgm:t>
    </dgm:pt>
    <dgm:pt modelId="{4514FB67-929A-41FD-8EE0-2F50BC0DB0F5}" type="parTrans" cxnId="{37FEC623-12BD-4909-BBD7-E4AE00C21819}">
      <dgm:prSet/>
      <dgm:spPr/>
      <dgm:t>
        <a:bodyPr/>
        <a:lstStyle/>
        <a:p>
          <a:endParaRPr lang="en-US"/>
        </a:p>
      </dgm:t>
    </dgm:pt>
    <dgm:pt modelId="{F8006DE7-3402-4DC8-8BAB-9F37340E1D33}" type="sibTrans" cxnId="{37FEC623-12BD-4909-BBD7-E4AE00C21819}">
      <dgm:prSet/>
      <dgm:spPr/>
      <dgm:t>
        <a:bodyPr/>
        <a:lstStyle/>
        <a:p>
          <a:endParaRPr lang="en-US"/>
        </a:p>
      </dgm:t>
    </dgm:pt>
    <dgm:pt modelId="{B127C712-5277-4E39-A21B-1F8350548F98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 smtClean="0"/>
            <a:t>কাব্যগ্রন্থ</a:t>
          </a:r>
        </a:p>
        <a:p>
          <a:r>
            <a:rPr lang="bn-BD" sz="3200" dirty="0" smtClean="0"/>
            <a:t>রাখালী</a:t>
          </a:r>
          <a:endParaRPr lang="en-US" sz="3200" dirty="0"/>
        </a:p>
      </dgm:t>
    </dgm:pt>
    <dgm:pt modelId="{82D2904D-874A-4623-B8FD-DCCE74F53C30}" type="parTrans" cxnId="{254C44F7-6396-474A-8161-ACE7B074E851}">
      <dgm:prSet/>
      <dgm:spPr/>
      <dgm:t>
        <a:bodyPr/>
        <a:lstStyle/>
        <a:p>
          <a:endParaRPr lang="en-US"/>
        </a:p>
      </dgm:t>
    </dgm:pt>
    <dgm:pt modelId="{98E9B9A3-716C-4607-9783-9687CC914857}" type="sibTrans" cxnId="{254C44F7-6396-474A-8161-ACE7B074E851}">
      <dgm:prSet/>
      <dgm:spPr/>
      <dgm:t>
        <a:bodyPr/>
        <a:lstStyle/>
        <a:p>
          <a:endParaRPr lang="en-US"/>
        </a:p>
      </dgm:t>
    </dgm:pt>
    <dgm:pt modelId="{2B7CA3B9-A37B-40A9-AD60-8B21DFDB05BE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000" dirty="0" smtClean="0"/>
            <a:t>মৃত্যু</a:t>
          </a:r>
        </a:p>
        <a:p>
          <a:r>
            <a:rPr lang="bn-BD" sz="2000" dirty="0" smtClean="0"/>
            <a:t>১৯৭৬ খৃঃ ১৩ ই মার্চ                     </a:t>
          </a:r>
          <a:endParaRPr lang="en-US" sz="2000" dirty="0"/>
        </a:p>
      </dgm:t>
    </dgm:pt>
    <dgm:pt modelId="{EF2D1D5A-1B70-4382-8584-7888014EB955}" type="parTrans" cxnId="{E7FC35B3-86A2-4279-8192-33B3C623B217}">
      <dgm:prSet/>
      <dgm:spPr/>
      <dgm:t>
        <a:bodyPr/>
        <a:lstStyle/>
        <a:p>
          <a:endParaRPr lang="en-US"/>
        </a:p>
      </dgm:t>
    </dgm:pt>
    <dgm:pt modelId="{003A52DB-9AA7-4C85-B740-7F59F98EC582}" type="sibTrans" cxnId="{E7FC35B3-86A2-4279-8192-33B3C623B217}">
      <dgm:prSet/>
      <dgm:spPr/>
      <dgm:t>
        <a:bodyPr/>
        <a:lstStyle/>
        <a:p>
          <a:endParaRPr lang="en-US"/>
        </a:p>
      </dgm:t>
    </dgm:pt>
    <dgm:pt modelId="{36EFF0F8-D11C-4FBB-95AD-AEEB0FC5BEF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1800" b="1" dirty="0" smtClean="0"/>
            <a:t>উল্লেখযোগ্য</a:t>
          </a:r>
        </a:p>
        <a:p>
          <a:r>
            <a:rPr lang="bn-BD" sz="1800" b="1" dirty="0" smtClean="0"/>
            <a:t>গাঁথাকাব্য</a:t>
          </a:r>
        </a:p>
        <a:p>
          <a:r>
            <a:rPr lang="bn-BD" sz="1800" b="1" dirty="0" smtClean="0"/>
            <a:t>নকসীকাঁথার মাঠ</a:t>
          </a:r>
          <a:endParaRPr lang="en-US" sz="1800" b="1" dirty="0"/>
        </a:p>
      </dgm:t>
    </dgm:pt>
    <dgm:pt modelId="{4EA3FE86-6966-4AA8-8FF7-6D71011A6797}" type="parTrans" cxnId="{32F6D5A7-9896-4A3D-9C26-D09AAFB5617D}">
      <dgm:prSet/>
      <dgm:spPr/>
      <dgm:t>
        <a:bodyPr/>
        <a:lstStyle/>
        <a:p>
          <a:endParaRPr lang="en-US"/>
        </a:p>
      </dgm:t>
    </dgm:pt>
    <dgm:pt modelId="{B08DC895-7094-4291-B1F2-C77E8CC2D17C}" type="sibTrans" cxnId="{32F6D5A7-9896-4A3D-9C26-D09AAFB5617D}">
      <dgm:prSet/>
      <dgm:spPr/>
      <dgm:t>
        <a:bodyPr/>
        <a:lstStyle/>
        <a:p>
          <a:endParaRPr lang="en-US"/>
        </a:p>
      </dgm:t>
    </dgm:pt>
    <dgm:pt modelId="{DA585C46-D4AC-49D5-B281-151CCB654D4A}" type="pres">
      <dgm:prSet presAssocID="{82228644-0B50-40D6-858E-8D184F41D9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FE9EDC-315F-4B97-BC36-D58430E11443}" type="pres">
      <dgm:prSet presAssocID="{0813BD38-4FB0-4FD9-B6A4-42665403B86D}" presName="node" presStyleLbl="node1" presStyleIdx="0" presStyleCnt="4" custScaleX="197021" custScaleY="81304" custRadScaleRad="105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F3899-F250-48B4-8BFA-8DD6F4F2E34F}" type="pres">
      <dgm:prSet presAssocID="{F8006DE7-3402-4DC8-8BAB-9F37340E1D33}" presName="sibTrans" presStyleLbl="sibTrans2D1" presStyleIdx="0" presStyleCnt="4" custAng="13788962" custScaleX="67991" custLinFactX="-75220" custLinFactNeighborX="-100000" custLinFactNeighborY="-37064"/>
      <dgm:spPr/>
      <dgm:t>
        <a:bodyPr/>
        <a:lstStyle/>
        <a:p>
          <a:endParaRPr lang="en-US"/>
        </a:p>
      </dgm:t>
    </dgm:pt>
    <dgm:pt modelId="{A3FBFCB5-3FC4-4B22-8886-AFCE97899020}" type="pres">
      <dgm:prSet presAssocID="{F8006DE7-3402-4DC8-8BAB-9F37340E1D3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0A8820E-2411-487C-923B-4F4ECD250F72}" type="pres">
      <dgm:prSet presAssocID="{B127C712-5277-4E39-A21B-1F8350548F98}" presName="node" presStyleLbl="node1" presStyleIdx="1" presStyleCnt="4" custAng="282855" custScaleX="151084" custScaleY="91541" custRadScaleRad="138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1FF00-5B84-4C6E-AFD4-013ECAF24598}" type="pres">
      <dgm:prSet presAssocID="{98E9B9A3-716C-4607-9783-9687CC914857}" presName="sibTrans" presStyleLbl="sibTrans2D1" presStyleIdx="1" presStyleCnt="4" custAng="13443950" custLinFactY="-81528" custLinFactNeighborX="-62297" custLinFactNeighborY="-100000"/>
      <dgm:spPr/>
      <dgm:t>
        <a:bodyPr/>
        <a:lstStyle/>
        <a:p>
          <a:endParaRPr lang="en-US"/>
        </a:p>
      </dgm:t>
    </dgm:pt>
    <dgm:pt modelId="{E08318AE-9C12-4ACC-9654-C83FFB476550}" type="pres">
      <dgm:prSet presAssocID="{98E9B9A3-716C-4607-9783-9687CC91485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5CF27A6-A859-414A-9CAF-F6666B3D37C7}" type="pres">
      <dgm:prSet presAssocID="{2B7CA3B9-A37B-40A9-AD60-8B21DFDB05BE}" presName="node" presStyleLbl="node1" presStyleIdx="2" presStyleCnt="4" custScaleX="184162" custScaleY="94942" custRadScaleRad="100218" custRadScaleInc="-5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6763-38D6-42E5-9080-BF0DCE48F015}" type="pres">
      <dgm:prSet presAssocID="{003A52DB-9AA7-4C85-B740-7F59F98EC582}" presName="sibTrans" presStyleLbl="sibTrans2D1" presStyleIdx="2" presStyleCnt="4" custAng="13836526" custLinFactX="100000" custLinFactNeighborX="165711" custLinFactNeighborY="18386"/>
      <dgm:spPr/>
      <dgm:t>
        <a:bodyPr/>
        <a:lstStyle/>
        <a:p>
          <a:endParaRPr lang="en-US"/>
        </a:p>
      </dgm:t>
    </dgm:pt>
    <dgm:pt modelId="{2BE70770-A51E-48BB-8F93-B7EE12D99EB3}" type="pres">
      <dgm:prSet presAssocID="{003A52DB-9AA7-4C85-B740-7F59F98EC58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CD5ED20-73D8-4ABC-9EFF-225ECA49BF5F}" type="pres">
      <dgm:prSet presAssocID="{36EFF0F8-D11C-4FBB-95AD-AEEB0FC5BEF8}" presName="node" presStyleLbl="node1" presStyleIdx="3" presStyleCnt="4" custScaleX="200304" custRadScaleRad="175600" custRadScaleInc="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8DDC7-BCD1-4C93-A811-0AF38D173F82}" type="pres">
      <dgm:prSet presAssocID="{B08DC895-7094-4291-B1F2-C77E8CC2D17C}" presName="sibTrans" presStyleLbl="sibTrans2D1" presStyleIdx="3" presStyleCnt="4" custAng="12769562" custLinFactY="57290" custLinFactNeighborX="85164" custLinFactNeighborY="100000"/>
      <dgm:spPr/>
      <dgm:t>
        <a:bodyPr/>
        <a:lstStyle/>
        <a:p>
          <a:endParaRPr lang="en-US"/>
        </a:p>
      </dgm:t>
    </dgm:pt>
    <dgm:pt modelId="{CC4D806E-E924-4E72-8C68-20084651D6F4}" type="pres">
      <dgm:prSet presAssocID="{B08DC895-7094-4291-B1F2-C77E8CC2D17C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AD89DD3-F7E2-499F-B61D-DBFFFF998EB7}" type="presOf" srcId="{003A52DB-9AA7-4C85-B740-7F59F98EC582}" destId="{74776763-38D6-42E5-9080-BF0DCE48F015}" srcOrd="0" destOrd="0" presId="urn:microsoft.com/office/officeart/2005/8/layout/cycle2"/>
    <dgm:cxn modelId="{37FEC623-12BD-4909-BBD7-E4AE00C21819}" srcId="{82228644-0B50-40D6-858E-8D184F41D929}" destId="{0813BD38-4FB0-4FD9-B6A4-42665403B86D}" srcOrd="0" destOrd="0" parTransId="{4514FB67-929A-41FD-8EE0-2F50BC0DB0F5}" sibTransId="{F8006DE7-3402-4DC8-8BAB-9F37340E1D33}"/>
    <dgm:cxn modelId="{E7FC35B3-86A2-4279-8192-33B3C623B217}" srcId="{82228644-0B50-40D6-858E-8D184F41D929}" destId="{2B7CA3B9-A37B-40A9-AD60-8B21DFDB05BE}" srcOrd="2" destOrd="0" parTransId="{EF2D1D5A-1B70-4382-8584-7888014EB955}" sibTransId="{003A52DB-9AA7-4C85-B740-7F59F98EC582}"/>
    <dgm:cxn modelId="{BD64EF32-9458-4614-AEE7-04340236C1EA}" type="presOf" srcId="{F8006DE7-3402-4DC8-8BAB-9F37340E1D33}" destId="{80CF3899-F250-48B4-8BFA-8DD6F4F2E34F}" srcOrd="0" destOrd="0" presId="urn:microsoft.com/office/officeart/2005/8/layout/cycle2"/>
    <dgm:cxn modelId="{FFB1535A-5442-4301-8743-03268B1FC332}" type="presOf" srcId="{B127C712-5277-4E39-A21B-1F8350548F98}" destId="{A0A8820E-2411-487C-923B-4F4ECD250F72}" srcOrd="0" destOrd="0" presId="urn:microsoft.com/office/officeart/2005/8/layout/cycle2"/>
    <dgm:cxn modelId="{C5F29107-0180-4D53-9BC9-86C281706210}" type="presOf" srcId="{B08DC895-7094-4291-B1F2-C77E8CC2D17C}" destId="{99F8DDC7-BCD1-4C93-A811-0AF38D173F82}" srcOrd="0" destOrd="0" presId="urn:microsoft.com/office/officeart/2005/8/layout/cycle2"/>
    <dgm:cxn modelId="{7DE53E31-4F00-44CA-8EFE-87BEF0816B7D}" type="presOf" srcId="{0813BD38-4FB0-4FD9-B6A4-42665403B86D}" destId="{F8FE9EDC-315F-4B97-BC36-D58430E11443}" srcOrd="0" destOrd="0" presId="urn:microsoft.com/office/officeart/2005/8/layout/cycle2"/>
    <dgm:cxn modelId="{48F817CD-626D-42B4-A9A2-AD2ECF3F0CDD}" type="presOf" srcId="{82228644-0B50-40D6-858E-8D184F41D929}" destId="{DA585C46-D4AC-49D5-B281-151CCB654D4A}" srcOrd="0" destOrd="0" presId="urn:microsoft.com/office/officeart/2005/8/layout/cycle2"/>
    <dgm:cxn modelId="{031586E0-FE8F-4FBC-8E07-A52877FC71AE}" type="presOf" srcId="{F8006DE7-3402-4DC8-8BAB-9F37340E1D33}" destId="{A3FBFCB5-3FC4-4B22-8886-AFCE97899020}" srcOrd="1" destOrd="0" presId="urn:microsoft.com/office/officeart/2005/8/layout/cycle2"/>
    <dgm:cxn modelId="{6D1F5751-CF0C-4330-BD16-C177D3C08361}" type="presOf" srcId="{36EFF0F8-D11C-4FBB-95AD-AEEB0FC5BEF8}" destId="{2CD5ED20-73D8-4ABC-9EFF-225ECA49BF5F}" srcOrd="0" destOrd="0" presId="urn:microsoft.com/office/officeart/2005/8/layout/cycle2"/>
    <dgm:cxn modelId="{AE98712C-E786-4097-956D-E0E4680D3D57}" type="presOf" srcId="{98E9B9A3-716C-4607-9783-9687CC914857}" destId="{E08318AE-9C12-4ACC-9654-C83FFB476550}" srcOrd="1" destOrd="0" presId="urn:microsoft.com/office/officeart/2005/8/layout/cycle2"/>
    <dgm:cxn modelId="{32F6D5A7-9896-4A3D-9C26-D09AAFB5617D}" srcId="{82228644-0B50-40D6-858E-8D184F41D929}" destId="{36EFF0F8-D11C-4FBB-95AD-AEEB0FC5BEF8}" srcOrd="3" destOrd="0" parTransId="{4EA3FE86-6966-4AA8-8FF7-6D71011A6797}" sibTransId="{B08DC895-7094-4291-B1F2-C77E8CC2D17C}"/>
    <dgm:cxn modelId="{1125C367-B543-4051-B986-DB719831FF6A}" type="presOf" srcId="{2B7CA3B9-A37B-40A9-AD60-8B21DFDB05BE}" destId="{05CF27A6-A859-414A-9CAF-F6666B3D37C7}" srcOrd="0" destOrd="0" presId="urn:microsoft.com/office/officeart/2005/8/layout/cycle2"/>
    <dgm:cxn modelId="{F44C4532-2EDC-426D-A25F-F002ABB51994}" type="presOf" srcId="{98E9B9A3-716C-4607-9783-9687CC914857}" destId="{6261FF00-5B84-4C6E-AFD4-013ECAF24598}" srcOrd="0" destOrd="0" presId="urn:microsoft.com/office/officeart/2005/8/layout/cycle2"/>
    <dgm:cxn modelId="{012ACF99-58DC-46FE-8B06-2D7188EE0590}" type="presOf" srcId="{003A52DB-9AA7-4C85-B740-7F59F98EC582}" destId="{2BE70770-A51E-48BB-8F93-B7EE12D99EB3}" srcOrd="1" destOrd="0" presId="urn:microsoft.com/office/officeart/2005/8/layout/cycle2"/>
    <dgm:cxn modelId="{254C44F7-6396-474A-8161-ACE7B074E851}" srcId="{82228644-0B50-40D6-858E-8D184F41D929}" destId="{B127C712-5277-4E39-A21B-1F8350548F98}" srcOrd="1" destOrd="0" parTransId="{82D2904D-874A-4623-B8FD-DCCE74F53C30}" sibTransId="{98E9B9A3-716C-4607-9783-9687CC914857}"/>
    <dgm:cxn modelId="{F7ECA2E5-8229-4901-B1C2-4B0E9B39BB3B}" type="presOf" srcId="{B08DC895-7094-4291-B1F2-C77E8CC2D17C}" destId="{CC4D806E-E924-4E72-8C68-20084651D6F4}" srcOrd="1" destOrd="0" presId="urn:microsoft.com/office/officeart/2005/8/layout/cycle2"/>
    <dgm:cxn modelId="{FA3E6F67-8681-4DC7-A2A7-BDA177B857EE}" type="presParOf" srcId="{DA585C46-D4AC-49D5-B281-151CCB654D4A}" destId="{F8FE9EDC-315F-4B97-BC36-D58430E11443}" srcOrd="0" destOrd="0" presId="urn:microsoft.com/office/officeart/2005/8/layout/cycle2"/>
    <dgm:cxn modelId="{DF0EE2E7-950E-434A-BD74-E4BE51EFE0F0}" type="presParOf" srcId="{DA585C46-D4AC-49D5-B281-151CCB654D4A}" destId="{80CF3899-F250-48B4-8BFA-8DD6F4F2E34F}" srcOrd="1" destOrd="0" presId="urn:microsoft.com/office/officeart/2005/8/layout/cycle2"/>
    <dgm:cxn modelId="{47289328-74C8-4514-9FB3-09B6E5BB9CB7}" type="presParOf" srcId="{80CF3899-F250-48B4-8BFA-8DD6F4F2E34F}" destId="{A3FBFCB5-3FC4-4B22-8886-AFCE97899020}" srcOrd="0" destOrd="0" presId="urn:microsoft.com/office/officeart/2005/8/layout/cycle2"/>
    <dgm:cxn modelId="{93A5EA09-6A6A-45C5-A864-D43B8AAB28F4}" type="presParOf" srcId="{DA585C46-D4AC-49D5-B281-151CCB654D4A}" destId="{A0A8820E-2411-487C-923B-4F4ECD250F72}" srcOrd="2" destOrd="0" presId="urn:microsoft.com/office/officeart/2005/8/layout/cycle2"/>
    <dgm:cxn modelId="{0E2C285A-8767-4E7F-82D4-52BAE1934016}" type="presParOf" srcId="{DA585C46-D4AC-49D5-B281-151CCB654D4A}" destId="{6261FF00-5B84-4C6E-AFD4-013ECAF24598}" srcOrd="3" destOrd="0" presId="urn:microsoft.com/office/officeart/2005/8/layout/cycle2"/>
    <dgm:cxn modelId="{2E5C8FC8-D1E9-4572-961F-E60048935F3B}" type="presParOf" srcId="{6261FF00-5B84-4C6E-AFD4-013ECAF24598}" destId="{E08318AE-9C12-4ACC-9654-C83FFB476550}" srcOrd="0" destOrd="0" presId="urn:microsoft.com/office/officeart/2005/8/layout/cycle2"/>
    <dgm:cxn modelId="{8B5E75C7-84E6-4022-89A4-3A68027A0629}" type="presParOf" srcId="{DA585C46-D4AC-49D5-B281-151CCB654D4A}" destId="{05CF27A6-A859-414A-9CAF-F6666B3D37C7}" srcOrd="4" destOrd="0" presId="urn:microsoft.com/office/officeart/2005/8/layout/cycle2"/>
    <dgm:cxn modelId="{4BC6557A-F6ED-400D-B0CE-B4EF8C431C07}" type="presParOf" srcId="{DA585C46-D4AC-49D5-B281-151CCB654D4A}" destId="{74776763-38D6-42E5-9080-BF0DCE48F015}" srcOrd="5" destOrd="0" presId="urn:microsoft.com/office/officeart/2005/8/layout/cycle2"/>
    <dgm:cxn modelId="{7E4909DB-D73F-4203-A547-E5192F16269F}" type="presParOf" srcId="{74776763-38D6-42E5-9080-BF0DCE48F015}" destId="{2BE70770-A51E-48BB-8F93-B7EE12D99EB3}" srcOrd="0" destOrd="0" presId="urn:microsoft.com/office/officeart/2005/8/layout/cycle2"/>
    <dgm:cxn modelId="{8A63CFBB-DBFD-4857-9442-25F36093B69C}" type="presParOf" srcId="{DA585C46-D4AC-49D5-B281-151CCB654D4A}" destId="{2CD5ED20-73D8-4ABC-9EFF-225ECA49BF5F}" srcOrd="6" destOrd="0" presId="urn:microsoft.com/office/officeart/2005/8/layout/cycle2"/>
    <dgm:cxn modelId="{29D11A4E-F882-4DDF-8FAF-67C44E87814C}" type="presParOf" srcId="{DA585C46-D4AC-49D5-B281-151CCB654D4A}" destId="{99F8DDC7-BCD1-4C93-A811-0AF38D173F82}" srcOrd="7" destOrd="0" presId="urn:microsoft.com/office/officeart/2005/8/layout/cycle2"/>
    <dgm:cxn modelId="{82F8B940-4C8C-4BF8-B230-3458A59C1691}" type="presParOf" srcId="{99F8DDC7-BCD1-4C93-A811-0AF38D173F82}" destId="{CC4D806E-E924-4E72-8C68-20084651D6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E9EDC-315F-4B97-BC36-D58430E11443}">
      <dsp:nvSpPr>
        <dsp:cNvPr id="0" name=""/>
        <dsp:cNvSpPr/>
      </dsp:nvSpPr>
      <dsp:spPr>
        <a:xfrm>
          <a:off x="2721545" y="76195"/>
          <a:ext cx="3266310" cy="134789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জন্ম</a:t>
          </a:r>
          <a:endParaRPr lang="bn-BD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১৯০৩ খৃঃ ১লা জানুয়ারি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" kern="1200" dirty="0" smtClean="0"/>
            <a:t> জজ</a:t>
          </a:r>
          <a:endParaRPr lang="en-US" sz="200" kern="1200" dirty="0"/>
        </a:p>
      </dsp:txBody>
      <dsp:txXfrm>
        <a:off x="3199885" y="273590"/>
        <a:ext cx="2309630" cy="953107"/>
      </dsp:txXfrm>
    </dsp:sp>
    <dsp:sp modelId="{80CF3899-F250-48B4-8BFA-8DD6F4F2E34F}">
      <dsp:nvSpPr>
        <dsp:cNvPr id="0" name=""/>
        <dsp:cNvSpPr/>
      </dsp:nvSpPr>
      <dsp:spPr>
        <a:xfrm rot="16030899">
          <a:off x="4327453" y="1182940"/>
          <a:ext cx="400368" cy="559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390461" y="1354827"/>
        <a:ext cx="280258" cy="335713"/>
      </dsp:txXfrm>
    </dsp:sp>
    <dsp:sp modelId="{A0A8820E-2411-487C-923B-4F4ECD250F72}">
      <dsp:nvSpPr>
        <dsp:cNvPr id="0" name=""/>
        <dsp:cNvSpPr/>
      </dsp:nvSpPr>
      <dsp:spPr>
        <a:xfrm rot="282855">
          <a:off x="5540256" y="1852957"/>
          <a:ext cx="2504744" cy="151761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কাব্যগ্রন্থ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রাখালী</a:t>
          </a:r>
          <a:endParaRPr lang="en-US" sz="3200" kern="1200" dirty="0"/>
        </a:p>
      </dsp:txBody>
      <dsp:txXfrm>
        <a:off x="5907067" y="2075206"/>
        <a:ext cx="1771122" cy="1073113"/>
      </dsp:txXfrm>
    </dsp:sp>
    <dsp:sp modelId="{6261FF00-5B84-4C6E-AFD4-013ECAF24598}">
      <dsp:nvSpPr>
        <dsp:cNvPr id="0" name=""/>
        <dsp:cNvSpPr/>
      </dsp:nvSpPr>
      <dsp:spPr>
        <a:xfrm rot="440644">
          <a:off x="5134845" y="2161197"/>
          <a:ext cx="467667" cy="559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135420" y="2264135"/>
        <a:ext cx="327367" cy="335713"/>
      </dsp:txXfrm>
    </dsp:sp>
    <dsp:sp modelId="{05CF27A6-A859-414A-9CAF-F6666B3D37C7}">
      <dsp:nvSpPr>
        <dsp:cNvPr id="0" name=""/>
        <dsp:cNvSpPr/>
      </dsp:nvSpPr>
      <dsp:spPr>
        <a:xfrm>
          <a:off x="2901303" y="3588802"/>
          <a:ext cx="3053127" cy="157399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মৃত্যু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১৯৭৬ খৃঃ ১৩ ই মার্চ                     </a:t>
          </a:r>
          <a:endParaRPr lang="en-US" sz="2000" kern="1200" dirty="0"/>
        </a:p>
      </dsp:txBody>
      <dsp:txXfrm>
        <a:off x="3348423" y="3819308"/>
        <a:ext cx="2158887" cy="1112982"/>
      </dsp:txXfrm>
    </dsp:sp>
    <dsp:sp modelId="{74776763-38D6-42E5-9080-BF0DCE48F015}">
      <dsp:nvSpPr>
        <dsp:cNvPr id="0" name=""/>
        <dsp:cNvSpPr/>
      </dsp:nvSpPr>
      <dsp:spPr>
        <a:xfrm rot="5077786">
          <a:off x="4264811" y="3293968"/>
          <a:ext cx="545877" cy="559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339029" y="3324351"/>
        <a:ext cx="382114" cy="335713"/>
      </dsp:txXfrm>
    </dsp:sp>
    <dsp:sp modelId="{2CD5ED20-73D8-4ABC-9EFF-225ECA49BF5F}">
      <dsp:nvSpPr>
        <dsp:cNvPr id="0" name=""/>
        <dsp:cNvSpPr/>
      </dsp:nvSpPr>
      <dsp:spPr>
        <a:xfrm>
          <a:off x="0" y="1678698"/>
          <a:ext cx="3320737" cy="165784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/>
            <a:t>উল্লেখযোগ্য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/>
            <a:t>গাঁথাকাব্য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/>
            <a:t>নকসীকাঁথার মাঠ</a:t>
          </a:r>
          <a:endParaRPr lang="en-US" sz="1800" b="1" kern="1200" dirty="0"/>
        </a:p>
      </dsp:txBody>
      <dsp:txXfrm>
        <a:off x="486311" y="1921484"/>
        <a:ext cx="2348115" cy="1172276"/>
      </dsp:txXfrm>
    </dsp:sp>
    <dsp:sp modelId="{99F8DDC7-BCD1-4C93-A811-0AF38D173F82}">
      <dsp:nvSpPr>
        <dsp:cNvPr id="0" name=""/>
        <dsp:cNvSpPr/>
      </dsp:nvSpPr>
      <dsp:spPr>
        <a:xfrm rot="10782608">
          <a:off x="3244042" y="2192786"/>
          <a:ext cx="513848" cy="559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398195" y="2304301"/>
        <a:ext cx="359694" cy="33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9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6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4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2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0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0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1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9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115E-C9C7-414F-907C-1522E793AC5D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6EE2-CE9A-4725-B25B-06379C06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672" y="382524"/>
            <a:ext cx="8449056" cy="61539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19400"/>
            <a:ext cx="693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3576"/>
            <a:ext cx="7467600" cy="2041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4464" y="2514600"/>
            <a:ext cx="8667135" cy="3886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1905000"/>
            <a:ext cx="7086600" cy="269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খেতের পরে খেত চলেছে, খেতের নাহি শেষ </a:t>
            </a:r>
            <a:br>
              <a:rPr lang="bn-BD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সবুজ হাওয়ায় দুলছে ও কার এলো মাথার কেশ। </a:t>
            </a:r>
            <a:br>
              <a:rPr lang="bn-BD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সেই কেশেতে গয়না পরায়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....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146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নিচের ছবি গুলি  লক্ষ্য কর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8305799"/>
            <a:ext cx="4389120" cy="1318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8494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শব্দ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অ</a:t>
            </a:r>
            <a:r>
              <a:rPr lang="bn-BD" dirty="0" smtClean="0"/>
              <a:t>র্থ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4958" y="227433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হাওয়া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3781" y="2797552"/>
            <a:ext cx="227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সবুজ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ক্ষেতের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ওপর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5460" y="2286158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3725" y="321598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চঞ্চু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7760" y="312787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ঠোঁট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2112411"/>
            <a:ext cx="2057400" cy="633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31" y="3001943"/>
            <a:ext cx="1752600" cy="59150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86464" y="3943035"/>
            <a:ext cx="3336331" cy="69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নায়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35" y="3885517"/>
            <a:ext cx="1985010" cy="8776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29864" y="406289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নৌকায়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4667" y="512168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চখা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6064" y="49530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চক্রবাক  পাখি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53000"/>
            <a:ext cx="1927860" cy="10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533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সবুজ হাওয়া, চঞ্চু ,না্‌য়, চক্রবাক পাখি ,</a:t>
            </a:r>
          </a:p>
          <a:p>
            <a:r>
              <a:rPr lang="bn-BD" sz="4000" dirty="0" smtClean="0"/>
              <a:t>আলা-শব্দ গুলি দিয়ে  বাক্য তৈরি কর।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304800"/>
            <a:ext cx="533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/>
              <a:t>জোড়ায়  কাজ</a:t>
            </a:r>
            <a:endParaRPr lang="en-US" sz="4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3520440" cy="297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700548"/>
            <a:ext cx="4343400" cy="2971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114800"/>
            <a:ext cx="4191000" cy="2362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3948" y="4114800"/>
            <a:ext cx="4191000" cy="2362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35915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বনাঞ্চল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33400"/>
            <a:ext cx="3695700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96348" y="5410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সিলেটি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5019" y="1447800"/>
            <a:ext cx="4215581" cy="3352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838200" y="4114800"/>
            <a:ext cx="3276600" cy="1905000"/>
          </a:xfrm>
          <a:prstGeom prst="cloudCallou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609600"/>
            <a:ext cx="48260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0" y="609600"/>
            <a:ext cx="33528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962400"/>
            <a:ext cx="4435168" cy="2215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1"/>
            <a:ext cx="3886200" cy="22812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3505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সমাহার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9900"/>
            <a:ext cx="43434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609600"/>
            <a:ext cx="3556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03600"/>
            <a:ext cx="49530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0419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শরতের শোভা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উপরের ছবি গুলি লক্ষ্য করে দেশ কবিতার ভাবার্থ লিখ</a:t>
            </a:r>
            <a:endParaRPr lang="en-US" dirty="0"/>
          </a:p>
        </p:txBody>
      </p:sp>
      <p:sp>
        <p:nvSpPr>
          <p:cNvPr id="9" name="Flowchart: Punched Tape 8"/>
          <p:cNvSpPr/>
          <p:nvPr/>
        </p:nvSpPr>
        <p:spPr>
          <a:xfrm>
            <a:off x="2743200" y="381000"/>
            <a:ext cx="4572000" cy="1066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দলীয় কাজ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53" y="27977"/>
            <a:ext cx="9144000" cy="7040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308" y="457204"/>
            <a:ext cx="8505968" cy="6400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607329"/>
            <a:ext cx="4989963" cy="852985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>
              <a:defRPr/>
            </a:pPr>
            <a:r>
              <a:rPr lang="bn-BD" sz="4400" dirty="0">
                <a:ea typeface="+mj-ea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12292" y="1697327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18061" y="2528251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75820" y="2541899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7200" y="685800"/>
            <a:ext cx="1637732" cy="216999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308" y="3520441"/>
            <a:ext cx="3931692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০১৭২০২৭২৬১১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838200"/>
            <a:ext cx="1516039" cy="210241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0600" y="4491097"/>
            <a:ext cx="3810000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/>
              <a:t>শ্রেণি-৮ম</a:t>
            </a:r>
          </a:p>
          <a:p>
            <a:pPr algn="ctr"/>
            <a:r>
              <a:rPr lang="bn-BD" sz="3200" dirty="0"/>
              <a:t>বিষয়-বাংলা</a:t>
            </a:r>
          </a:p>
          <a:p>
            <a:pPr algn="ctr"/>
            <a:r>
              <a:rPr lang="bn-BD" sz="3200" dirty="0"/>
              <a:t>শিক্ষাথী সংখ্যা-৪০</a:t>
            </a:r>
          </a:p>
          <a:p>
            <a:pPr algn="ctr"/>
            <a:r>
              <a:rPr lang="bn-BD" sz="3200" dirty="0"/>
              <a:t>সময়-৫০ </a:t>
            </a:r>
            <a:r>
              <a:rPr lang="bn-BD" sz="3200" dirty="0" smtClean="0"/>
              <a:t>মিনিট</a:t>
            </a:r>
            <a:endParaRPr lang="bn-BD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4800600" y="3505200"/>
            <a:ext cx="3810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পাঠ 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/>
              <a:t>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0" y="1219201"/>
            <a:ext cx="5683840" cy="1752600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>
            <a:off x="2286000" y="381000"/>
            <a:ext cx="4419600" cy="8953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মূল্যায়ন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20" y="1676400"/>
            <a:ext cx="1996440" cy="1470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200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চিএ- ক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3429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চিএ- খ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2160" y="3776008"/>
            <a:ext cx="8503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চখা শব্দের অথ কী?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খ। শরৎকালের শিশির সেথা জ্বালায় মানিক আলা– এ কথার তাৎপয লিখ’ 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গ। ক- চিএে দেশ কবিতার যে অনুভূতির ছায়াপাত আছে তা ব্যাখ্যা কর।   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ঘ। খ- চিএটি দেখে মনে হয় দেশ কবিতাটি যেন একই সুরে বাঁধা বিশ্লেষন কর।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05800" cy="294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4648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বাংলাদেশের প্রাকৃতিক সৌন্দর্য সম্পর্কে ১০ টি বাক্য লিখ।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81000"/>
            <a:ext cx="274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বাড়ির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8534400" cy="458024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4900" y="7620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 </a:t>
            </a:r>
            <a:r>
              <a:rPr lang="en-US" sz="6600" dirty="0" smtClean="0"/>
              <a:t>           </a:t>
            </a:r>
            <a:r>
              <a:rPr lang="en-US" sz="6600" dirty="0" err="1" smtClean="0"/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0140"/>
            <a:ext cx="3505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62" y="1371599"/>
            <a:ext cx="4648200" cy="2411437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381000" y="152400"/>
            <a:ext cx="8229600" cy="1104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নিচের ছবি গুলি লক্ষ্য কর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25546"/>
            <a:ext cx="3566160" cy="2385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2" y="3999523"/>
            <a:ext cx="4724400" cy="2385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4032474"/>
            <a:ext cx="1158240" cy="7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438400"/>
            <a:ext cx="79248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দেশ</a:t>
            </a:r>
            <a:b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জসীমউদদীন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1704" y="794266"/>
            <a:ext cx="31357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533400"/>
            <a:ext cx="2819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14600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পাঠ শেষে শিক্ষাথীরা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।কবি জসীমউদদীনের পরিচয় বলতে পারবে।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2 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শুদ্ধ উচ্চারনে কবিতাটি আবৃত্তি করতে পারবে।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৩।পাঠ থেকে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শব্দার্থ  লিখতে পারবে</a:t>
            </a:r>
            <a:r>
              <a:rPr lang="bn-BD" sz="4000" b="1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44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216154"/>
              </p:ext>
            </p:extLst>
          </p:nvPr>
        </p:nvGraphicFramePr>
        <p:xfrm>
          <a:off x="461596" y="1306042"/>
          <a:ext cx="8301404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71514"/>
            <a:ext cx="1600200" cy="170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599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</a:rPr>
              <a:t>আদর্শ পাঠ</a:t>
            </a:r>
          </a:p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                </a:t>
            </a:r>
            <a:r>
              <a:rPr lang="bn-BD" sz="7200" dirty="0" smtClean="0">
                <a:solidFill>
                  <a:srgbClr val="002060"/>
                </a:solidFill>
              </a:rPr>
              <a:t>সরব পাঠ</a:t>
            </a:r>
            <a:endParaRPr lang="en-US" sz="7200" dirty="0" smtClean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276600"/>
            <a:ext cx="85344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7315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 বিশ্লেষন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828800"/>
            <a:ext cx="3733800" cy="4343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828800"/>
            <a:ext cx="3962400" cy="4343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5080"/>
            <a:ext cx="9296400" cy="6858000"/>
          </a:xfrm>
          <a:prstGeom prst="frame">
            <a:avLst>
              <a:gd name="adj1" fmla="val 5188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57200"/>
            <a:ext cx="2331720" cy="2950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-1473200"/>
            <a:ext cx="6108700" cy="14782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838200"/>
            <a:ext cx="5867400" cy="2362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" y="3688080"/>
            <a:ext cx="3992880" cy="25908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3688080"/>
            <a:ext cx="3962400" cy="271272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232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17</cp:revision>
  <dcterms:created xsi:type="dcterms:W3CDTF">2020-03-31T04:11:36Z</dcterms:created>
  <dcterms:modified xsi:type="dcterms:W3CDTF">2020-04-04T05:56:07Z</dcterms:modified>
</cp:coreProperties>
</file>