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75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33C4AE-C41A-408C-B28B-A05E174AD1AD}" type="doc">
      <dgm:prSet loTypeId="urn:microsoft.com/office/officeart/2005/8/layout/radia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A1F0C50-9EE6-46A1-8A14-A072891F0273}">
      <dgm:prSet phldrT="[Text]" custT="1"/>
      <dgm:spPr/>
      <dgm:t>
        <a:bodyPr/>
        <a:lstStyle/>
        <a:p>
          <a:r>
            <a:rPr lang="bn-BD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জন্ম-</a:t>
          </a:r>
          <a:r>
            <a: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28</a:t>
          </a:r>
          <a:r>
            <a:rPr lang="bn-BD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শে জানুয়ারি ১৯৫৭</a:t>
          </a:r>
          <a:endParaRPr lang="en-US" sz="3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8DCF69EF-1AAD-494B-B9B4-585F0297A8D8}" type="parTrans" cxnId="{0523226A-EEEF-48BD-BA19-7D82894CFF76}">
      <dgm:prSet/>
      <dgm:spPr/>
      <dgm:t>
        <a:bodyPr/>
        <a:lstStyle/>
        <a:p>
          <a:endParaRPr lang="en-US"/>
        </a:p>
      </dgm:t>
    </dgm:pt>
    <dgm:pt modelId="{9B1F269D-8F71-46F2-8BF3-2CD40EDF900F}" type="sibTrans" cxnId="{0523226A-EEEF-48BD-BA19-7D82894CFF76}">
      <dgm:prSet/>
      <dgm:spPr/>
      <dgm:t>
        <a:bodyPr/>
        <a:lstStyle/>
        <a:p>
          <a:endParaRPr lang="en-US"/>
        </a:p>
      </dgm:t>
    </dgm:pt>
    <dgm:pt modelId="{5D61442C-1D88-45E0-9AD5-A9D711665701}">
      <dgm:prSet custT="1"/>
      <dgm:spPr/>
      <dgm:t>
        <a:bodyPr/>
        <a:lstStyle/>
        <a:p>
          <a:endParaRPr lang="en-US" sz="3200" b="1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F3EA4D6D-9C43-460A-809F-3EB996A3B34B}" type="parTrans" cxnId="{AD477A28-8D70-44EE-8A36-08EFD6F8A541}">
      <dgm:prSet/>
      <dgm:spPr/>
      <dgm:t>
        <a:bodyPr/>
        <a:lstStyle/>
        <a:p>
          <a:endParaRPr lang="en-US"/>
        </a:p>
      </dgm:t>
    </dgm:pt>
    <dgm:pt modelId="{80DAB076-81C0-451D-8CF0-EE3127CE8B8D}" type="sibTrans" cxnId="{AD477A28-8D70-44EE-8A36-08EFD6F8A541}">
      <dgm:prSet/>
      <dgm:spPr/>
      <dgm:t>
        <a:bodyPr/>
        <a:lstStyle/>
        <a:p>
          <a:endParaRPr lang="en-US"/>
        </a:p>
      </dgm:t>
    </dgm:pt>
    <dgm:pt modelId="{D9791933-EAA2-41FA-B1A2-52C22CDF62F4}">
      <dgm:prSet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কুমিল্লা জেলায় জন্ম গ্রহণ করেন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15B78DF0-273D-4E24-9E27-DFBA5BB56C96}" type="parTrans" cxnId="{8563F02D-A73E-4D59-BD72-2BB9E337D299}">
      <dgm:prSet/>
      <dgm:spPr/>
      <dgm:t>
        <a:bodyPr/>
        <a:lstStyle/>
        <a:p>
          <a:endParaRPr lang="en-US"/>
        </a:p>
      </dgm:t>
    </dgm:pt>
    <dgm:pt modelId="{06E838F6-0247-495A-8625-EA627B4FFE08}" type="sibTrans" cxnId="{8563F02D-A73E-4D59-BD72-2BB9E337D299}">
      <dgm:prSet/>
      <dgm:spPr/>
      <dgm:t>
        <a:bodyPr/>
        <a:lstStyle/>
        <a:p>
          <a:endParaRPr lang="en-US"/>
        </a:p>
      </dgm:t>
    </dgm:pt>
    <dgm:pt modelId="{30E8F5A1-FADD-4B61-98C2-16E5BF58E7B3}">
      <dgm:prSet custT="1"/>
      <dgm:spPr/>
      <dgm:t>
        <a:bodyPr/>
        <a:lstStyle/>
        <a:p>
          <a:r>
            <a:rPr lang="bn-BD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বাংলা একাডেমি পুরস্কার </a:t>
          </a:r>
        </a:p>
      </dgm:t>
    </dgm:pt>
    <dgm:pt modelId="{4DF028D6-C775-4FEE-B05F-A593ADCB2466}" type="parTrans" cxnId="{9D933807-A239-4833-A3F8-56AE2FC5DE60}">
      <dgm:prSet/>
      <dgm:spPr/>
      <dgm:t>
        <a:bodyPr/>
        <a:lstStyle/>
        <a:p>
          <a:endParaRPr lang="en-US"/>
        </a:p>
      </dgm:t>
    </dgm:pt>
    <dgm:pt modelId="{90EA7038-7BF2-49EC-8A73-50CEC9918159}" type="sibTrans" cxnId="{9D933807-A239-4833-A3F8-56AE2FC5DE60}">
      <dgm:prSet/>
      <dgm:spPr/>
      <dgm:t>
        <a:bodyPr/>
        <a:lstStyle/>
        <a:p>
          <a:endParaRPr lang="en-US"/>
        </a:p>
      </dgm:t>
    </dgm:pt>
    <dgm:pt modelId="{9839887B-8E38-4DE7-A85A-9D9AFE83E223}">
      <dgm:prSet custT="1"/>
      <dgm:spPr/>
      <dgm:t>
        <a:bodyPr/>
        <a:lstStyle/>
        <a:p>
          <a:r>
            <a:rPr lang="bn-BD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মিছিলের সমাম বয়স,ধূলি ও সাগর দৃশ্য,পান্থশালার </a:t>
          </a:r>
          <a:endParaRPr lang="en-US" sz="2400" b="1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3665A558-5C76-4FB5-8271-AA4ABD7D0F26}" type="parTrans" cxnId="{7F1997E9-F620-4D80-B002-D70A5A30E7BC}">
      <dgm:prSet/>
      <dgm:spPr/>
      <dgm:t>
        <a:bodyPr/>
        <a:lstStyle/>
        <a:p>
          <a:endParaRPr lang="en-US"/>
        </a:p>
      </dgm:t>
    </dgm:pt>
    <dgm:pt modelId="{403DC8EE-FC40-4E67-B686-7B4128908D9B}" type="sibTrans" cxnId="{7F1997E9-F620-4D80-B002-D70A5A30E7BC}">
      <dgm:prSet/>
      <dgm:spPr/>
      <dgm:t>
        <a:bodyPr/>
        <a:lstStyle/>
        <a:p>
          <a:endParaRPr lang="en-US"/>
        </a:p>
      </dgm:t>
    </dgm:pt>
    <dgm:pt modelId="{1AAA9C1F-215B-47C8-84A8-D90ACF3CF0C7}">
      <dgm:prSet phldrT="[Text]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462ACD7-C6EB-4BE1-83BD-601CA76A19D5}" type="sibTrans" cxnId="{D2DE2C52-0A78-4BBE-9EFB-9C131118754E}">
      <dgm:prSet/>
      <dgm:spPr/>
      <dgm:t>
        <a:bodyPr/>
        <a:lstStyle/>
        <a:p>
          <a:endParaRPr lang="en-US"/>
        </a:p>
      </dgm:t>
    </dgm:pt>
    <dgm:pt modelId="{90D4F4D6-837C-48E3-9E38-F9ABE2B6BB34}" type="parTrans" cxnId="{D2DE2C52-0A78-4BBE-9EFB-9C131118754E}">
      <dgm:prSet/>
      <dgm:spPr/>
      <dgm:t>
        <a:bodyPr/>
        <a:lstStyle/>
        <a:p>
          <a:endParaRPr lang="en-US"/>
        </a:p>
      </dgm:t>
    </dgm:pt>
    <dgm:pt modelId="{C6BBA055-A643-4C26-BEA9-D895AE4BF96F}" type="pres">
      <dgm:prSet presAssocID="{FA33C4AE-C41A-408C-B28B-A05E174AD1A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0D8FEC-8765-4172-8A57-F04C57D24700}" type="pres">
      <dgm:prSet presAssocID="{1AAA9C1F-215B-47C8-84A8-D90ACF3CF0C7}" presName="centerShape" presStyleLbl="node0" presStyleIdx="0" presStyleCnt="1" custScaleX="167431" custScaleY="132311"/>
      <dgm:spPr/>
      <dgm:t>
        <a:bodyPr/>
        <a:lstStyle/>
        <a:p>
          <a:endParaRPr lang="en-US"/>
        </a:p>
      </dgm:t>
    </dgm:pt>
    <dgm:pt modelId="{5D5E571D-EA1F-4B8B-9C51-4A85467CB342}" type="pres">
      <dgm:prSet presAssocID="{8DCF69EF-1AAD-494B-B9B4-585F0297A8D8}" presName="Name9" presStyleLbl="parChTrans1D2" presStyleIdx="0" presStyleCnt="5"/>
      <dgm:spPr/>
      <dgm:t>
        <a:bodyPr/>
        <a:lstStyle/>
        <a:p>
          <a:endParaRPr lang="en-US"/>
        </a:p>
      </dgm:t>
    </dgm:pt>
    <dgm:pt modelId="{0DC3070F-B508-4D57-B6E9-B76F2536886D}" type="pres">
      <dgm:prSet presAssocID="{8DCF69EF-1AAD-494B-B9B4-585F0297A8D8}" presName="connTx" presStyleLbl="parChTrans1D2" presStyleIdx="0" presStyleCnt="5"/>
      <dgm:spPr/>
      <dgm:t>
        <a:bodyPr/>
        <a:lstStyle/>
        <a:p>
          <a:endParaRPr lang="en-US"/>
        </a:p>
      </dgm:t>
    </dgm:pt>
    <dgm:pt modelId="{40E490D8-FB8F-4158-ADB3-A3EFC453B92B}" type="pres">
      <dgm:prSet presAssocID="{6A1F0C50-9EE6-46A1-8A14-A072891F0273}" presName="node" presStyleLbl="node1" presStyleIdx="0" presStyleCnt="5" custScaleX="137408" custScaleY="99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DF6AD-2B9B-4933-9B13-2D35B67F1365}" type="pres">
      <dgm:prSet presAssocID="{3665A558-5C76-4FB5-8271-AA4ABD7D0F26}" presName="Name9" presStyleLbl="parChTrans1D2" presStyleIdx="1" presStyleCnt="5"/>
      <dgm:spPr/>
      <dgm:t>
        <a:bodyPr/>
        <a:lstStyle/>
        <a:p>
          <a:endParaRPr lang="en-US"/>
        </a:p>
      </dgm:t>
    </dgm:pt>
    <dgm:pt modelId="{D9F3EA05-5AA0-4A83-AF14-F59B406F6A9F}" type="pres">
      <dgm:prSet presAssocID="{3665A558-5C76-4FB5-8271-AA4ABD7D0F26}" presName="connTx" presStyleLbl="parChTrans1D2" presStyleIdx="1" presStyleCnt="5"/>
      <dgm:spPr/>
      <dgm:t>
        <a:bodyPr/>
        <a:lstStyle/>
        <a:p>
          <a:endParaRPr lang="en-US"/>
        </a:p>
      </dgm:t>
    </dgm:pt>
    <dgm:pt modelId="{DE330554-6B2E-4E3F-BBAF-82B45B1F83A6}" type="pres">
      <dgm:prSet presAssocID="{9839887B-8E38-4DE7-A85A-9D9AFE83E223}" presName="node" presStyleLbl="node1" presStyleIdx="1" presStyleCnt="5" custScaleX="140358" custRadScaleRad="138554" custRadScaleInc="-35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A707A-3280-40F0-BCB0-6E9205251858}" type="pres">
      <dgm:prSet presAssocID="{F3EA4D6D-9C43-460A-809F-3EB996A3B34B}" presName="Name9" presStyleLbl="parChTrans1D2" presStyleIdx="2" presStyleCnt="5"/>
      <dgm:spPr/>
      <dgm:t>
        <a:bodyPr/>
        <a:lstStyle/>
        <a:p>
          <a:endParaRPr lang="en-US"/>
        </a:p>
      </dgm:t>
    </dgm:pt>
    <dgm:pt modelId="{3D1AFCB4-676D-44BF-A698-430615D98847}" type="pres">
      <dgm:prSet presAssocID="{F3EA4D6D-9C43-460A-809F-3EB996A3B34B}" presName="connTx" presStyleLbl="parChTrans1D2" presStyleIdx="2" presStyleCnt="5"/>
      <dgm:spPr/>
      <dgm:t>
        <a:bodyPr/>
        <a:lstStyle/>
        <a:p>
          <a:endParaRPr lang="en-US"/>
        </a:p>
      </dgm:t>
    </dgm:pt>
    <dgm:pt modelId="{97D6C09A-9902-4DE7-A3A3-51CA8D2773BE}" type="pres">
      <dgm:prSet presAssocID="{5D61442C-1D88-45E0-9AD5-A9D711665701}" presName="node" presStyleLbl="node1" presStyleIdx="2" presStyleCnt="5" custScaleX="132645" custScaleY="117074" custRadScaleRad="132723" custRadScaleInc="-45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7F80C-9EBF-40A0-B781-D2B03A2A782D}" type="pres">
      <dgm:prSet presAssocID="{4DF028D6-C775-4FEE-B05F-A593ADCB2466}" presName="Name9" presStyleLbl="parChTrans1D2" presStyleIdx="3" presStyleCnt="5"/>
      <dgm:spPr/>
      <dgm:t>
        <a:bodyPr/>
        <a:lstStyle/>
        <a:p>
          <a:endParaRPr lang="en-US"/>
        </a:p>
      </dgm:t>
    </dgm:pt>
    <dgm:pt modelId="{F7646065-E9A2-4320-A8D5-7E134C96B85E}" type="pres">
      <dgm:prSet presAssocID="{4DF028D6-C775-4FEE-B05F-A593ADCB2466}" presName="connTx" presStyleLbl="parChTrans1D2" presStyleIdx="3" presStyleCnt="5"/>
      <dgm:spPr/>
      <dgm:t>
        <a:bodyPr/>
        <a:lstStyle/>
        <a:p>
          <a:endParaRPr lang="en-US"/>
        </a:p>
      </dgm:t>
    </dgm:pt>
    <dgm:pt modelId="{1A0329D0-EE66-4559-8EBD-FA0C37301279}" type="pres">
      <dgm:prSet presAssocID="{30E8F5A1-FADD-4B61-98C2-16E5BF58E7B3}" presName="node" presStyleLbl="node1" presStyleIdx="3" presStyleCnt="5" custScaleX="125291" custScaleY="116609" custRadScaleRad="120665" custRadScaleInc="50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8D1A0-7127-46E3-B7BB-4DFFBC3063CF}" type="pres">
      <dgm:prSet presAssocID="{15B78DF0-273D-4E24-9E27-DFBA5BB56C96}" presName="Name9" presStyleLbl="parChTrans1D2" presStyleIdx="4" presStyleCnt="5"/>
      <dgm:spPr/>
      <dgm:t>
        <a:bodyPr/>
        <a:lstStyle/>
        <a:p>
          <a:endParaRPr lang="en-US"/>
        </a:p>
      </dgm:t>
    </dgm:pt>
    <dgm:pt modelId="{522F74DB-D7BF-4A84-9A68-3C0520B3066E}" type="pres">
      <dgm:prSet presAssocID="{15B78DF0-273D-4E24-9E27-DFBA5BB56C96}" presName="connTx" presStyleLbl="parChTrans1D2" presStyleIdx="4" presStyleCnt="5"/>
      <dgm:spPr/>
      <dgm:t>
        <a:bodyPr/>
        <a:lstStyle/>
        <a:p>
          <a:endParaRPr lang="en-US"/>
        </a:p>
      </dgm:t>
    </dgm:pt>
    <dgm:pt modelId="{2CA27D95-B5EF-4CA1-B85F-22D361DC437B}" type="pres">
      <dgm:prSet presAssocID="{D9791933-EAA2-41FA-B1A2-52C22CDF62F4}" presName="node" presStyleLbl="node1" presStyleIdx="4" presStyleCnt="5" custRadScaleRad="132093" custRadScaleInc="21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933807-A239-4833-A3F8-56AE2FC5DE60}" srcId="{1AAA9C1F-215B-47C8-84A8-D90ACF3CF0C7}" destId="{30E8F5A1-FADD-4B61-98C2-16E5BF58E7B3}" srcOrd="3" destOrd="0" parTransId="{4DF028D6-C775-4FEE-B05F-A593ADCB2466}" sibTransId="{90EA7038-7BF2-49EC-8A73-50CEC9918159}"/>
    <dgm:cxn modelId="{1EA71EC2-4A32-44E4-B3E1-897BA5370475}" type="presOf" srcId="{6A1F0C50-9EE6-46A1-8A14-A072891F0273}" destId="{40E490D8-FB8F-4158-ADB3-A3EFC453B92B}" srcOrd="0" destOrd="0" presId="urn:microsoft.com/office/officeart/2005/8/layout/radial1"/>
    <dgm:cxn modelId="{7F1997E9-F620-4D80-B002-D70A5A30E7BC}" srcId="{1AAA9C1F-215B-47C8-84A8-D90ACF3CF0C7}" destId="{9839887B-8E38-4DE7-A85A-9D9AFE83E223}" srcOrd="1" destOrd="0" parTransId="{3665A558-5C76-4FB5-8271-AA4ABD7D0F26}" sibTransId="{403DC8EE-FC40-4E67-B686-7B4128908D9B}"/>
    <dgm:cxn modelId="{BEB204DF-0633-45D8-B38E-E32DA46069F3}" type="presOf" srcId="{15B78DF0-273D-4E24-9E27-DFBA5BB56C96}" destId="{3738D1A0-7127-46E3-B7BB-4DFFBC3063CF}" srcOrd="0" destOrd="0" presId="urn:microsoft.com/office/officeart/2005/8/layout/radial1"/>
    <dgm:cxn modelId="{0523226A-EEEF-48BD-BA19-7D82894CFF76}" srcId="{1AAA9C1F-215B-47C8-84A8-D90ACF3CF0C7}" destId="{6A1F0C50-9EE6-46A1-8A14-A072891F0273}" srcOrd="0" destOrd="0" parTransId="{8DCF69EF-1AAD-494B-B9B4-585F0297A8D8}" sibTransId="{9B1F269D-8F71-46F2-8BF3-2CD40EDF900F}"/>
    <dgm:cxn modelId="{14CBDEEB-5811-4B9E-9639-BC272DF050AF}" type="presOf" srcId="{D9791933-EAA2-41FA-B1A2-52C22CDF62F4}" destId="{2CA27D95-B5EF-4CA1-B85F-22D361DC437B}" srcOrd="0" destOrd="0" presId="urn:microsoft.com/office/officeart/2005/8/layout/radial1"/>
    <dgm:cxn modelId="{8563F02D-A73E-4D59-BD72-2BB9E337D299}" srcId="{1AAA9C1F-215B-47C8-84A8-D90ACF3CF0C7}" destId="{D9791933-EAA2-41FA-B1A2-52C22CDF62F4}" srcOrd="4" destOrd="0" parTransId="{15B78DF0-273D-4E24-9E27-DFBA5BB56C96}" sibTransId="{06E838F6-0247-495A-8625-EA627B4FFE08}"/>
    <dgm:cxn modelId="{619FA50C-B824-4E0F-934C-5907D073E169}" type="presOf" srcId="{3665A558-5C76-4FB5-8271-AA4ABD7D0F26}" destId="{D9F3EA05-5AA0-4A83-AF14-F59B406F6A9F}" srcOrd="1" destOrd="0" presId="urn:microsoft.com/office/officeart/2005/8/layout/radial1"/>
    <dgm:cxn modelId="{9F4145DB-F7B0-499F-8093-63CC8BF78528}" type="presOf" srcId="{4DF028D6-C775-4FEE-B05F-A593ADCB2466}" destId="{0F17F80C-9EBF-40A0-B781-D2B03A2A782D}" srcOrd="0" destOrd="0" presId="urn:microsoft.com/office/officeart/2005/8/layout/radial1"/>
    <dgm:cxn modelId="{145A335B-C8B2-45ED-B2CD-6300EF16A4FC}" type="presOf" srcId="{FA33C4AE-C41A-408C-B28B-A05E174AD1AD}" destId="{C6BBA055-A643-4C26-BEA9-D895AE4BF96F}" srcOrd="0" destOrd="0" presId="urn:microsoft.com/office/officeart/2005/8/layout/radial1"/>
    <dgm:cxn modelId="{BB57AFE2-4189-4943-9B63-0990249BE160}" type="presOf" srcId="{1AAA9C1F-215B-47C8-84A8-D90ACF3CF0C7}" destId="{400D8FEC-8765-4172-8A57-F04C57D24700}" srcOrd="0" destOrd="0" presId="urn:microsoft.com/office/officeart/2005/8/layout/radial1"/>
    <dgm:cxn modelId="{D2DE2C52-0A78-4BBE-9EFB-9C131118754E}" srcId="{FA33C4AE-C41A-408C-B28B-A05E174AD1AD}" destId="{1AAA9C1F-215B-47C8-84A8-D90ACF3CF0C7}" srcOrd="0" destOrd="0" parTransId="{90D4F4D6-837C-48E3-9E38-F9ABE2B6BB34}" sibTransId="{A462ACD7-C6EB-4BE1-83BD-601CA76A19D5}"/>
    <dgm:cxn modelId="{E7753D12-B376-48E3-A315-A790A05F9776}" type="presOf" srcId="{3665A558-5C76-4FB5-8271-AA4ABD7D0F26}" destId="{5D9DF6AD-2B9B-4933-9B13-2D35B67F1365}" srcOrd="0" destOrd="0" presId="urn:microsoft.com/office/officeart/2005/8/layout/radial1"/>
    <dgm:cxn modelId="{A1CFFF85-4048-45F7-8EE3-7135FE3F6A07}" type="presOf" srcId="{F3EA4D6D-9C43-460A-809F-3EB996A3B34B}" destId="{937A707A-3280-40F0-BCB0-6E9205251858}" srcOrd="0" destOrd="0" presId="urn:microsoft.com/office/officeart/2005/8/layout/radial1"/>
    <dgm:cxn modelId="{08433BC4-3E70-4F70-A1E9-E699EFE2FB4A}" type="presOf" srcId="{4DF028D6-C775-4FEE-B05F-A593ADCB2466}" destId="{F7646065-E9A2-4320-A8D5-7E134C96B85E}" srcOrd="1" destOrd="0" presId="urn:microsoft.com/office/officeart/2005/8/layout/radial1"/>
    <dgm:cxn modelId="{C0CB1160-F8E9-4AE2-9A22-73145F6A83E7}" type="presOf" srcId="{5D61442C-1D88-45E0-9AD5-A9D711665701}" destId="{97D6C09A-9902-4DE7-A3A3-51CA8D2773BE}" srcOrd="0" destOrd="0" presId="urn:microsoft.com/office/officeart/2005/8/layout/radial1"/>
    <dgm:cxn modelId="{987C6151-11F4-491C-9C50-7CD633B28088}" type="presOf" srcId="{30E8F5A1-FADD-4B61-98C2-16E5BF58E7B3}" destId="{1A0329D0-EE66-4559-8EBD-FA0C37301279}" srcOrd="0" destOrd="0" presId="urn:microsoft.com/office/officeart/2005/8/layout/radial1"/>
    <dgm:cxn modelId="{AD477A28-8D70-44EE-8A36-08EFD6F8A541}" srcId="{1AAA9C1F-215B-47C8-84A8-D90ACF3CF0C7}" destId="{5D61442C-1D88-45E0-9AD5-A9D711665701}" srcOrd="2" destOrd="0" parTransId="{F3EA4D6D-9C43-460A-809F-3EB996A3B34B}" sibTransId="{80DAB076-81C0-451D-8CF0-EE3127CE8B8D}"/>
    <dgm:cxn modelId="{88B93059-3E5D-40CA-ACA1-768706F8A354}" type="presOf" srcId="{15B78DF0-273D-4E24-9E27-DFBA5BB56C96}" destId="{522F74DB-D7BF-4A84-9A68-3C0520B3066E}" srcOrd="1" destOrd="0" presId="urn:microsoft.com/office/officeart/2005/8/layout/radial1"/>
    <dgm:cxn modelId="{7AB4597C-F98D-4EE5-9D16-E48F0DDC6801}" type="presOf" srcId="{8DCF69EF-1AAD-494B-B9B4-585F0297A8D8}" destId="{5D5E571D-EA1F-4B8B-9C51-4A85467CB342}" srcOrd="0" destOrd="0" presId="urn:microsoft.com/office/officeart/2005/8/layout/radial1"/>
    <dgm:cxn modelId="{58980A42-7EBA-4C01-AE27-B909D739734C}" type="presOf" srcId="{9839887B-8E38-4DE7-A85A-9D9AFE83E223}" destId="{DE330554-6B2E-4E3F-BBAF-82B45B1F83A6}" srcOrd="0" destOrd="0" presId="urn:microsoft.com/office/officeart/2005/8/layout/radial1"/>
    <dgm:cxn modelId="{3CF0913E-85AC-45A1-9C26-E4FFCF734555}" type="presOf" srcId="{F3EA4D6D-9C43-460A-809F-3EB996A3B34B}" destId="{3D1AFCB4-676D-44BF-A698-430615D98847}" srcOrd="1" destOrd="0" presId="urn:microsoft.com/office/officeart/2005/8/layout/radial1"/>
    <dgm:cxn modelId="{BE3A64F0-A2DC-48F0-8D35-91BCF0F07A48}" type="presOf" srcId="{8DCF69EF-1AAD-494B-B9B4-585F0297A8D8}" destId="{0DC3070F-B508-4D57-B6E9-B76F2536886D}" srcOrd="1" destOrd="0" presId="urn:microsoft.com/office/officeart/2005/8/layout/radial1"/>
    <dgm:cxn modelId="{757B5A23-A3F4-4B6D-877E-5581F3A85A31}" type="presParOf" srcId="{C6BBA055-A643-4C26-BEA9-D895AE4BF96F}" destId="{400D8FEC-8765-4172-8A57-F04C57D24700}" srcOrd="0" destOrd="0" presId="urn:microsoft.com/office/officeart/2005/8/layout/radial1"/>
    <dgm:cxn modelId="{09566FF7-9275-49F5-97FE-05BDC32A9684}" type="presParOf" srcId="{C6BBA055-A643-4C26-BEA9-D895AE4BF96F}" destId="{5D5E571D-EA1F-4B8B-9C51-4A85467CB342}" srcOrd="1" destOrd="0" presId="urn:microsoft.com/office/officeart/2005/8/layout/radial1"/>
    <dgm:cxn modelId="{31B4F935-E0D5-44C2-B213-3544CE4948A4}" type="presParOf" srcId="{5D5E571D-EA1F-4B8B-9C51-4A85467CB342}" destId="{0DC3070F-B508-4D57-B6E9-B76F2536886D}" srcOrd="0" destOrd="0" presId="urn:microsoft.com/office/officeart/2005/8/layout/radial1"/>
    <dgm:cxn modelId="{B7B6FFCC-3EAB-4382-8921-702A1FFDBB60}" type="presParOf" srcId="{C6BBA055-A643-4C26-BEA9-D895AE4BF96F}" destId="{40E490D8-FB8F-4158-ADB3-A3EFC453B92B}" srcOrd="2" destOrd="0" presId="urn:microsoft.com/office/officeart/2005/8/layout/radial1"/>
    <dgm:cxn modelId="{272C5B6E-820A-413A-AAE9-04E39DA7A0BA}" type="presParOf" srcId="{C6BBA055-A643-4C26-BEA9-D895AE4BF96F}" destId="{5D9DF6AD-2B9B-4933-9B13-2D35B67F1365}" srcOrd="3" destOrd="0" presId="urn:microsoft.com/office/officeart/2005/8/layout/radial1"/>
    <dgm:cxn modelId="{C29C30D1-0750-42BF-88A1-5453A08CB085}" type="presParOf" srcId="{5D9DF6AD-2B9B-4933-9B13-2D35B67F1365}" destId="{D9F3EA05-5AA0-4A83-AF14-F59B406F6A9F}" srcOrd="0" destOrd="0" presId="urn:microsoft.com/office/officeart/2005/8/layout/radial1"/>
    <dgm:cxn modelId="{B82205E3-9AA5-4337-ADED-B583E879416B}" type="presParOf" srcId="{C6BBA055-A643-4C26-BEA9-D895AE4BF96F}" destId="{DE330554-6B2E-4E3F-BBAF-82B45B1F83A6}" srcOrd="4" destOrd="0" presId="urn:microsoft.com/office/officeart/2005/8/layout/radial1"/>
    <dgm:cxn modelId="{659F2F30-C65D-4C8F-9166-3CE550561461}" type="presParOf" srcId="{C6BBA055-A643-4C26-BEA9-D895AE4BF96F}" destId="{937A707A-3280-40F0-BCB0-6E9205251858}" srcOrd="5" destOrd="0" presId="urn:microsoft.com/office/officeart/2005/8/layout/radial1"/>
    <dgm:cxn modelId="{3309B762-FA91-4247-A862-F07103178D98}" type="presParOf" srcId="{937A707A-3280-40F0-BCB0-6E9205251858}" destId="{3D1AFCB4-676D-44BF-A698-430615D98847}" srcOrd="0" destOrd="0" presId="urn:microsoft.com/office/officeart/2005/8/layout/radial1"/>
    <dgm:cxn modelId="{B2FC4C61-A1D4-4092-AA46-506258CB1466}" type="presParOf" srcId="{C6BBA055-A643-4C26-BEA9-D895AE4BF96F}" destId="{97D6C09A-9902-4DE7-A3A3-51CA8D2773BE}" srcOrd="6" destOrd="0" presId="urn:microsoft.com/office/officeart/2005/8/layout/radial1"/>
    <dgm:cxn modelId="{D0E896B1-9164-4F8A-8F32-84F397DAA695}" type="presParOf" srcId="{C6BBA055-A643-4C26-BEA9-D895AE4BF96F}" destId="{0F17F80C-9EBF-40A0-B781-D2B03A2A782D}" srcOrd="7" destOrd="0" presId="urn:microsoft.com/office/officeart/2005/8/layout/radial1"/>
    <dgm:cxn modelId="{D489ABD7-F736-441F-9270-4796AA5C73A2}" type="presParOf" srcId="{0F17F80C-9EBF-40A0-B781-D2B03A2A782D}" destId="{F7646065-E9A2-4320-A8D5-7E134C96B85E}" srcOrd="0" destOrd="0" presId="urn:microsoft.com/office/officeart/2005/8/layout/radial1"/>
    <dgm:cxn modelId="{69DCCFDE-D17A-4BD3-9FD4-5B6E9328030B}" type="presParOf" srcId="{C6BBA055-A643-4C26-BEA9-D895AE4BF96F}" destId="{1A0329D0-EE66-4559-8EBD-FA0C37301279}" srcOrd="8" destOrd="0" presId="urn:microsoft.com/office/officeart/2005/8/layout/radial1"/>
    <dgm:cxn modelId="{D06C9CEA-0588-4664-B747-D78C61E11541}" type="presParOf" srcId="{C6BBA055-A643-4C26-BEA9-D895AE4BF96F}" destId="{3738D1A0-7127-46E3-B7BB-4DFFBC3063CF}" srcOrd="9" destOrd="0" presId="urn:microsoft.com/office/officeart/2005/8/layout/radial1"/>
    <dgm:cxn modelId="{5DCAE56B-3D99-4F2D-9FFA-2021B837184D}" type="presParOf" srcId="{3738D1A0-7127-46E3-B7BB-4DFFBC3063CF}" destId="{522F74DB-D7BF-4A84-9A68-3C0520B3066E}" srcOrd="0" destOrd="0" presId="urn:microsoft.com/office/officeart/2005/8/layout/radial1"/>
    <dgm:cxn modelId="{4811E629-1B62-4C59-8D9B-69815CB7AF38}" type="presParOf" srcId="{C6BBA055-A643-4C26-BEA9-D895AE4BF96F}" destId="{2CA27D95-B5EF-4CA1-B85F-22D361DC437B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D8FEC-8765-4172-8A57-F04C57D24700}">
      <dsp:nvSpPr>
        <dsp:cNvPr id="0" name=""/>
        <dsp:cNvSpPr/>
      </dsp:nvSpPr>
      <dsp:spPr>
        <a:xfrm>
          <a:off x="2332939" y="1924912"/>
          <a:ext cx="2908396" cy="2298337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758864" y="2261496"/>
        <a:ext cx="2056546" cy="1625169"/>
      </dsp:txXfrm>
    </dsp:sp>
    <dsp:sp modelId="{5D5E571D-EA1F-4B8B-9C51-4A85467CB342}">
      <dsp:nvSpPr>
        <dsp:cNvPr id="0" name=""/>
        <dsp:cNvSpPr/>
      </dsp:nvSpPr>
      <dsp:spPr>
        <a:xfrm rot="16200000">
          <a:off x="3665775" y="1783822"/>
          <a:ext cx="242725" cy="39454"/>
        </a:xfrm>
        <a:custGeom>
          <a:avLst/>
          <a:gdLst/>
          <a:ahLst/>
          <a:cxnLst/>
          <a:rect l="0" t="0" r="0" b="0"/>
          <a:pathLst>
            <a:path>
              <a:moveTo>
                <a:pt x="0" y="19727"/>
              </a:moveTo>
              <a:lnTo>
                <a:pt x="242725" y="1972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81070" y="1797481"/>
        <a:ext cx="12136" cy="12136"/>
      </dsp:txXfrm>
    </dsp:sp>
    <dsp:sp modelId="{40E490D8-FB8F-4158-ADB3-A3EFC453B92B}">
      <dsp:nvSpPr>
        <dsp:cNvPr id="0" name=""/>
        <dsp:cNvSpPr/>
      </dsp:nvSpPr>
      <dsp:spPr>
        <a:xfrm>
          <a:off x="2593700" y="-50437"/>
          <a:ext cx="2386875" cy="173262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জন্ম-</a:t>
          </a:r>
          <a:r>
            <a:rPr lang="en-US" sz="32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28</a:t>
          </a:r>
          <a:r>
            <a:rPr lang="bn-BD" sz="32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শে জানুয়ারি ১৯৫৭</a:t>
          </a:r>
          <a:endParaRPr lang="en-US" sz="32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2943250" y="203300"/>
        <a:ext cx="1687775" cy="1225150"/>
      </dsp:txXfrm>
    </dsp:sp>
    <dsp:sp modelId="{5D9DF6AD-2B9B-4933-9B13-2D35B67F1365}">
      <dsp:nvSpPr>
        <dsp:cNvPr id="0" name=""/>
        <dsp:cNvSpPr/>
      </dsp:nvSpPr>
      <dsp:spPr>
        <a:xfrm rot="19757304">
          <a:off x="4901314" y="2188223"/>
          <a:ext cx="687759" cy="39454"/>
        </a:xfrm>
        <a:custGeom>
          <a:avLst/>
          <a:gdLst/>
          <a:ahLst/>
          <a:cxnLst/>
          <a:rect l="0" t="0" r="0" b="0"/>
          <a:pathLst>
            <a:path>
              <a:moveTo>
                <a:pt x="0" y="19727"/>
              </a:moveTo>
              <a:lnTo>
                <a:pt x="687759" y="1972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27999" y="2190757"/>
        <a:ext cx="34387" cy="34387"/>
      </dsp:txXfrm>
    </dsp:sp>
    <dsp:sp modelId="{DE330554-6B2E-4E3F-BBAF-82B45B1F83A6}">
      <dsp:nvSpPr>
        <dsp:cNvPr id="0" name=""/>
        <dsp:cNvSpPr/>
      </dsp:nvSpPr>
      <dsp:spPr>
        <a:xfrm>
          <a:off x="5258091" y="607595"/>
          <a:ext cx="2438119" cy="1737071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মিছিলের সমাম বয়স,ধূলি ও সাগর দৃশ্য,পান্থশালার </a:t>
          </a:r>
          <a:endParaRPr lang="en-US" sz="2400" b="1" kern="12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5615145" y="861983"/>
        <a:ext cx="1724011" cy="1228295"/>
      </dsp:txXfrm>
    </dsp:sp>
    <dsp:sp modelId="{937A707A-3280-40F0-BCB0-6E9205251858}">
      <dsp:nvSpPr>
        <dsp:cNvPr id="0" name=""/>
        <dsp:cNvSpPr/>
      </dsp:nvSpPr>
      <dsp:spPr>
        <a:xfrm rot="2253398">
          <a:off x="4768597" y="4034539"/>
          <a:ext cx="586664" cy="39454"/>
        </a:xfrm>
        <a:custGeom>
          <a:avLst/>
          <a:gdLst/>
          <a:ahLst/>
          <a:cxnLst/>
          <a:rect l="0" t="0" r="0" b="0"/>
          <a:pathLst>
            <a:path>
              <a:moveTo>
                <a:pt x="0" y="19727"/>
              </a:moveTo>
              <a:lnTo>
                <a:pt x="586664" y="1972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47263" y="4039599"/>
        <a:ext cx="29333" cy="29333"/>
      </dsp:txXfrm>
    </dsp:sp>
    <dsp:sp modelId="{97D6C09A-9902-4DE7-A3A3-51CA8D2773BE}">
      <dsp:nvSpPr>
        <dsp:cNvPr id="0" name=""/>
        <dsp:cNvSpPr/>
      </dsp:nvSpPr>
      <dsp:spPr>
        <a:xfrm>
          <a:off x="5011070" y="3884155"/>
          <a:ext cx="2304138" cy="2033659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348503" y="4181977"/>
        <a:ext cx="1629272" cy="1438015"/>
      </dsp:txXfrm>
    </dsp:sp>
    <dsp:sp modelId="{0F17F80C-9EBF-40A0-B781-D2B03A2A782D}">
      <dsp:nvSpPr>
        <dsp:cNvPr id="0" name=""/>
        <dsp:cNvSpPr/>
      </dsp:nvSpPr>
      <dsp:spPr>
        <a:xfrm rot="8648316">
          <a:off x="2405973" y="3929694"/>
          <a:ext cx="340424" cy="39454"/>
        </a:xfrm>
        <a:custGeom>
          <a:avLst/>
          <a:gdLst/>
          <a:ahLst/>
          <a:cxnLst/>
          <a:rect l="0" t="0" r="0" b="0"/>
          <a:pathLst>
            <a:path>
              <a:moveTo>
                <a:pt x="0" y="19727"/>
              </a:moveTo>
              <a:lnTo>
                <a:pt x="340424" y="1972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567675" y="3940910"/>
        <a:ext cx="17021" cy="17021"/>
      </dsp:txXfrm>
    </dsp:sp>
    <dsp:sp modelId="{1A0329D0-EE66-4559-8EBD-FA0C37301279}">
      <dsp:nvSpPr>
        <dsp:cNvPr id="0" name=""/>
        <dsp:cNvSpPr/>
      </dsp:nvSpPr>
      <dsp:spPr>
        <a:xfrm>
          <a:off x="490611" y="3657587"/>
          <a:ext cx="2176394" cy="2025582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বাংলা একাডেমি পুরস্কার </a:t>
          </a:r>
        </a:p>
      </dsp:txBody>
      <dsp:txXfrm>
        <a:off x="809337" y="3954227"/>
        <a:ext cx="1538942" cy="1432302"/>
      </dsp:txXfrm>
    </dsp:sp>
    <dsp:sp modelId="{3738D1A0-7127-46E3-B7BB-4DFFBC3063CF}">
      <dsp:nvSpPr>
        <dsp:cNvPr id="0" name=""/>
        <dsp:cNvSpPr/>
      </dsp:nvSpPr>
      <dsp:spPr>
        <a:xfrm rot="12336257">
          <a:off x="1844258" y="2299547"/>
          <a:ext cx="735561" cy="39454"/>
        </a:xfrm>
        <a:custGeom>
          <a:avLst/>
          <a:gdLst/>
          <a:ahLst/>
          <a:cxnLst/>
          <a:rect l="0" t="0" r="0" b="0"/>
          <a:pathLst>
            <a:path>
              <a:moveTo>
                <a:pt x="0" y="19727"/>
              </a:moveTo>
              <a:lnTo>
                <a:pt x="735561" y="1972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193650" y="2300886"/>
        <a:ext cx="36778" cy="36778"/>
      </dsp:txXfrm>
    </dsp:sp>
    <dsp:sp modelId="{2CA27D95-B5EF-4CA1-B85F-22D361DC437B}">
      <dsp:nvSpPr>
        <dsp:cNvPr id="0" name=""/>
        <dsp:cNvSpPr/>
      </dsp:nvSpPr>
      <dsp:spPr>
        <a:xfrm>
          <a:off x="228592" y="916461"/>
          <a:ext cx="1737071" cy="1737071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কুমিল্লা জেলায় জন্ম গ্রহণ করেন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482980" y="1170849"/>
        <a:ext cx="1228295" cy="1228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9AB30-5CDE-46F2-8752-13B253B4C998}" type="datetimeFigureOut">
              <a:rPr lang="en-US" smtClean="0"/>
              <a:t>03/28/2020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814F4-534E-47ED-BE8D-340CD5F18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31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814F4-534E-47ED-BE8D-340CD5F18E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6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814F4-534E-47ED-BE8D-340CD5F18E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6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814F4-534E-47ED-BE8D-340CD5F18E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6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814F4-534E-47ED-BE8D-340CD5F18E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6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814F4-534E-47ED-BE8D-340CD5F18E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6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814F4-534E-47ED-BE8D-340CD5F18E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6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814F4-534E-47ED-BE8D-340CD5F18E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6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814F4-534E-47ED-BE8D-340CD5F18E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6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814F4-534E-47ED-BE8D-340CD5F18E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6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814F4-534E-47ED-BE8D-340CD5F18E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6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814F4-534E-47ED-BE8D-340CD5F18E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6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814F4-534E-47ED-BE8D-340CD5F18E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6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814F4-534E-47ED-BE8D-340CD5F18E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6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814F4-534E-47ED-BE8D-340CD5F18E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6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814F4-534E-47ED-BE8D-340CD5F18E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6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814F4-534E-47ED-BE8D-340CD5F18E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6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814F4-534E-47ED-BE8D-340CD5F18E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E96B-A35D-488D-B514-9F851E3C17AE}" type="datetimeFigureOut">
              <a:rPr lang="en-US" smtClean="0"/>
              <a:t>03/28/2020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8F34-617D-41DF-BF05-8811042B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6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E96B-A35D-488D-B514-9F851E3C17AE}" type="datetimeFigureOut">
              <a:rPr lang="en-US" smtClean="0"/>
              <a:t>03/28/2020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8F34-617D-41DF-BF05-8811042B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1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E96B-A35D-488D-B514-9F851E3C17AE}" type="datetimeFigureOut">
              <a:rPr lang="en-US" smtClean="0"/>
              <a:t>03/28/2020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8F34-617D-41DF-BF05-8811042B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1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E96B-A35D-488D-B514-9F851E3C17AE}" type="datetimeFigureOut">
              <a:rPr lang="en-US" smtClean="0"/>
              <a:t>03/28/2020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8F34-617D-41DF-BF05-8811042B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4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E96B-A35D-488D-B514-9F851E3C17AE}" type="datetimeFigureOut">
              <a:rPr lang="en-US" smtClean="0"/>
              <a:t>03/28/2020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8F34-617D-41DF-BF05-8811042B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9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E96B-A35D-488D-B514-9F851E3C17AE}" type="datetimeFigureOut">
              <a:rPr lang="en-US" smtClean="0"/>
              <a:t>03/28/2020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8F34-617D-41DF-BF05-8811042B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7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E96B-A35D-488D-B514-9F851E3C17AE}" type="datetimeFigureOut">
              <a:rPr lang="en-US" smtClean="0"/>
              <a:t>03/28/2020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8F34-617D-41DF-BF05-8811042B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1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E96B-A35D-488D-B514-9F851E3C17AE}" type="datetimeFigureOut">
              <a:rPr lang="en-US" smtClean="0"/>
              <a:t>03/28/2020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8F34-617D-41DF-BF05-8811042B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5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E96B-A35D-488D-B514-9F851E3C17AE}" type="datetimeFigureOut">
              <a:rPr lang="en-US" smtClean="0"/>
              <a:t>03/28/2020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8F34-617D-41DF-BF05-8811042B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8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E96B-A35D-488D-B514-9F851E3C17AE}" type="datetimeFigureOut">
              <a:rPr lang="en-US" smtClean="0"/>
              <a:t>03/28/2020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8F34-617D-41DF-BF05-8811042B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5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E96B-A35D-488D-B514-9F851E3C17AE}" type="datetimeFigureOut">
              <a:rPr lang="en-US" smtClean="0"/>
              <a:t>03/28/2020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8F34-617D-41DF-BF05-8811042B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4E96B-A35D-488D-B514-9F851E3C17AE}" type="datetimeFigureOut">
              <a:rPr lang="en-US" smtClean="0"/>
              <a:t>03/28/2020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98F34-617D-41DF-BF05-8811042B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1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hyperlink" Target="mailto:saifurkader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52400" y="0"/>
            <a:ext cx="9525000" cy="6858000"/>
          </a:xfrm>
          <a:prstGeom prst="frame">
            <a:avLst>
              <a:gd name="adj1" fmla="val 6048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4112"/>
            <a:ext cx="9144000" cy="67238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7472" y="585216"/>
            <a:ext cx="8449056" cy="594969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819400"/>
            <a:ext cx="6934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9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52400" y="0"/>
            <a:ext cx="9525000" cy="6858000"/>
          </a:xfrm>
          <a:prstGeom prst="frame">
            <a:avLst>
              <a:gd name="adj1" fmla="val 6048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3429000"/>
            <a:ext cx="4191000" cy="2971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609600"/>
            <a:ext cx="1219200" cy="533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শব্দ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0" y="609600"/>
            <a:ext cx="129540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267200"/>
            <a:ext cx="1676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চির কবিতার দেশ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4200" y="3886200"/>
            <a:ext cx="1905000" cy="1643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 ও বাঙালি জাতি কবিতার জন্য বিখ্যাত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1800" y="1485900"/>
            <a:ext cx="1752600" cy="11880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দৈত্য বা দানব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1485900"/>
            <a:ext cx="1524000" cy="121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অসুর নৃত্য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sufia-kamal_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276600"/>
            <a:ext cx="762000" cy="762000"/>
          </a:xfrm>
          <a:prstGeom prst="rect">
            <a:avLst/>
          </a:prstGeom>
        </p:spPr>
      </p:pic>
      <p:pic>
        <p:nvPicPr>
          <p:cNvPr id="13" name="Picture 12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276600"/>
            <a:ext cx="759744" cy="762000"/>
          </a:xfrm>
          <a:prstGeom prst="rect">
            <a:avLst/>
          </a:prstGeom>
        </p:spPr>
      </p:pic>
      <p:pic>
        <p:nvPicPr>
          <p:cNvPr id="14" name="Picture 13" descr="images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276600"/>
            <a:ext cx="708660" cy="794657"/>
          </a:xfrm>
          <a:prstGeom prst="rect">
            <a:avLst/>
          </a:prstGeom>
        </p:spPr>
      </p:pic>
      <p:pic>
        <p:nvPicPr>
          <p:cNvPr id="15" name="Picture 14" descr="images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3276600"/>
            <a:ext cx="761999" cy="762000"/>
          </a:xfrm>
          <a:prstGeom prst="rect">
            <a:avLst/>
          </a:prstGeom>
        </p:spPr>
      </p:pic>
      <p:pic>
        <p:nvPicPr>
          <p:cNvPr id="16" name="Picture 15" descr="index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600" y="3276600"/>
            <a:ext cx="761999" cy="762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90800" y="4191000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মরিতে চাহি না আমি সুন্দর ভুবনে,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মানবের মাঝে আমি বাঁচিবারে চাই।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গাহি সাম্যের গান-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মানুষের চেয়ে বড় কিছু নাই, নহে কিছু মহীয়ান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তোমাকে পাওয়ার জন্যে, হে স্বাধীনতা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তোমাকে পাওয়ার জন্যে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আর কতবার ভাস্তে হবে রক্তগঙ্গায় ?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আর কত দেখতে হবে খাণ্ডবদাহন ?</a:t>
            </a:r>
            <a:endParaRPr lang="bn-BD" sz="1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bangladesh war 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8400" y="1028700"/>
            <a:ext cx="1959132" cy="2057400"/>
          </a:xfrm>
          <a:prstGeom prst="rect">
            <a:avLst/>
          </a:prstGeom>
        </p:spPr>
      </p:pic>
      <p:pic>
        <p:nvPicPr>
          <p:cNvPr id="20" name="Picture 19" descr="BangladeshGenocide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5801" y="1028700"/>
            <a:ext cx="1752600" cy="2057400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1905000" y="15240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981200" y="44958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Left Arrow 22"/>
          <p:cNvSpPr/>
          <p:nvPr/>
        </p:nvSpPr>
        <p:spPr>
          <a:xfrm>
            <a:off x="6248400" y="1600200"/>
            <a:ext cx="5334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6629400" y="4495800"/>
            <a:ext cx="381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26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52400" y="0"/>
            <a:ext cx="9525000" cy="6858000"/>
          </a:xfrm>
          <a:prstGeom prst="frame">
            <a:avLst>
              <a:gd name="adj1" fmla="val 6048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609600"/>
            <a:ext cx="4648200" cy="10668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209800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অসুর নৃত্য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হাত মুচড়ে দিয়েছে,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ঘৃণার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কার্তুজ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নীলকমলেরা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চির কবিতার দেশ –শব্দগুলো দিয়ে বাক্য তৈরি কর ।</a:t>
            </a:r>
          </a:p>
        </p:txBody>
      </p:sp>
    </p:spTree>
    <p:extLst>
      <p:ext uri="{BB962C8B-B14F-4D97-AF65-F5344CB8AC3E}">
        <p14:creationId xmlns:p14="http://schemas.microsoft.com/office/powerpoint/2010/main" val="946426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52400" y="0"/>
            <a:ext cx="9525000" cy="6858000"/>
          </a:xfrm>
          <a:prstGeom prst="frame">
            <a:avLst>
              <a:gd name="adj1" fmla="val 6048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1430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 বিশ্লেষন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ukti-joddha17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3581400" cy="35052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667000"/>
            <a:ext cx="3429000" cy="35052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46426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52400" y="0"/>
            <a:ext cx="9525000" cy="6858000"/>
          </a:xfrm>
          <a:prstGeom prst="frame">
            <a:avLst>
              <a:gd name="adj1" fmla="val 6048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889337"/>
            <a:ext cx="3962400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556808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মুক্তিযুদ্ধে নারী  ও পুরুষের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অবদান সম্পর্কে ১০ টি বাক্য লিখ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26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52400" y="0"/>
            <a:ext cx="9525000" cy="6858000"/>
          </a:xfrm>
          <a:prstGeom prst="frame">
            <a:avLst>
              <a:gd name="adj1" fmla="val 6048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9906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ছবি গুলো লক্ষ্য কর এবং প্রশ্নগুলোর উত্তর দাও ।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971_surren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06446"/>
            <a:ext cx="3962400" cy="2455954"/>
          </a:xfrm>
          <a:prstGeom prst="rect">
            <a:avLst/>
          </a:prstGeom>
        </p:spPr>
      </p:pic>
      <p:pic>
        <p:nvPicPr>
          <p:cNvPr id="7" name="Picture 6" descr="Bangladesh Ma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600200"/>
            <a:ext cx="4343400" cy="28018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43434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“সাহসী জননী বাংলা” কোন কাব্য গ্রন্থ থেকে নেওয়া হয়েছে ।</a:t>
            </a:r>
          </a:p>
          <a:p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 ‘রাত জাগা নির্বাসন’-এর দ্বারা কী বুঝানো হয়েছে । ব্যাখ্যা কর।</a:t>
            </a:r>
          </a:p>
          <a:p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চিত্র-ক এর তাৎপর্য ব্যাখ্যা কর ।</a:t>
            </a:r>
          </a:p>
          <a:p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৪। চিত্র-ক ও চিত্র-খ এর পার্থক্য নির্ণয় কর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।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400" y="3977148"/>
            <a:ext cx="9144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চিত্র-ক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3200" y="3962400"/>
            <a:ext cx="838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চিত্র-খ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3250" y="381000"/>
            <a:ext cx="18859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6426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52400" y="0"/>
            <a:ext cx="9525000" cy="6858000"/>
          </a:xfrm>
          <a:prstGeom prst="frame">
            <a:avLst>
              <a:gd name="adj1" fmla="val 6048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3622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মুক্তিযুদ্ধ সম্পর্কে ১০টি বাক্য লিখে আনবে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7108" y="838200"/>
            <a:ext cx="3477492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6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4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কাজ</a:t>
            </a:r>
            <a:endParaRPr lang="en-US" sz="4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3429000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রাইফেল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রাতজাগা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নির্বাসঅন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বুঝিয়েছেন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26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52400" y="0"/>
            <a:ext cx="9525000" cy="6858000"/>
          </a:xfrm>
          <a:prstGeom prst="frame">
            <a:avLst>
              <a:gd name="adj1" fmla="val 6048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9231" y="381000"/>
            <a:ext cx="8077200" cy="601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orizontal Scroll 5"/>
          <p:cNvSpPr/>
          <p:nvPr/>
        </p:nvSpPr>
        <p:spPr>
          <a:xfrm>
            <a:off x="3048000" y="762000"/>
            <a:ext cx="3048000" cy="114300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0" y="762000"/>
            <a:ext cx="365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8200" y="2133600"/>
            <a:ext cx="7391400" cy="38100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2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52400" y="0"/>
            <a:ext cx="9525000" cy="6858000"/>
          </a:xfrm>
          <a:prstGeom prst="frame">
            <a:avLst>
              <a:gd name="adj1" fmla="val 6048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26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52400" y="-203254"/>
            <a:ext cx="9525000" cy="6934200"/>
          </a:xfrm>
          <a:prstGeom prst="frame">
            <a:avLst>
              <a:gd name="adj1" fmla="val 6048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686800" cy="60704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58637" y="1219200"/>
            <a:ext cx="4989963" cy="852985"/>
          </a:xfrm>
          <a:prstGeom prst="rect">
            <a:avLst/>
          </a:prstGeom>
        </p:spPr>
        <p:txBody>
          <a:bodyPr anchor="ctr">
            <a:prstTxWarp prst="textPlain">
              <a:avLst/>
            </a:prstTxWarp>
            <a:normAutofit/>
          </a:bodyPr>
          <a:lstStyle/>
          <a:p>
            <a:pPr algn="ctr">
              <a:defRPr/>
            </a:pPr>
            <a:r>
              <a:rPr lang="bn-BD" sz="4400" dirty="0">
                <a:ea typeface="+mj-ea"/>
              </a:rPr>
              <a:t> </a:t>
            </a:r>
            <a:r>
              <a:rPr lang="bn-BD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</a:rPr>
              <a:t>পরিচিতি 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+mj-e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3909" y="762000"/>
            <a:ext cx="2102328" cy="216999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3277612"/>
            <a:ext cx="8686800" cy="304698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সাইফুর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দক্ষিণা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চুনারুঘাট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০১৭২০২৭২৬১১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  <a:hlinkClick r:id="rId4"/>
              </a:rPr>
              <a:t>saifurkader@gmail.com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15600" y="1484853"/>
            <a:ext cx="982639" cy="165137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06000" y="3509993"/>
            <a:ext cx="3810000" cy="31700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bn-BD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বিষয়ঃবাংলা </a:t>
            </a:r>
            <a:r>
              <a:rPr lang="en-US" sz="40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গদ্য</a:t>
            </a:r>
            <a:r>
              <a:rPr lang="en-US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 </a:t>
            </a:r>
            <a:r>
              <a:rPr lang="bn-BD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৭০</a:t>
            </a:r>
            <a:r>
              <a:rPr lang="bn-BD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</a:t>
            </a:r>
            <a:b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সময়ঃ৫০ </a:t>
            </a:r>
            <a:r>
              <a:rPr lang="bn-BD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মিঃ</a:t>
            </a:r>
            <a:endParaRPr lang="en-US" sz="4000" b="1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15600" y="1535707"/>
            <a:ext cx="982639" cy="165137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906000" y="3560847"/>
            <a:ext cx="3810000" cy="31700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bn-BD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বিষয়ঃবাংলা </a:t>
            </a:r>
            <a:r>
              <a:rPr lang="en-US" sz="40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গদ্য</a:t>
            </a:r>
            <a:r>
              <a:rPr lang="en-US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 </a:t>
            </a:r>
            <a:r>
              <a:rPr lang="bn-BD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৭০</a:t>
            </a:r>
            <a:r>
              <a:rPr lang="bn-BD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</a:t>
            </a:r>
            <a:b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সময়ঃ৫০ </a:t>
            </a:r>
            <a:r>
              <a:rPr lang="bn-BD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মিঃ</a:t>
            </a:r>
            <a:endParaRPr lang="en-US" sz="4000" b="1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2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52400" y="0"/>
            <a:ext cx="9525000" cy="6858000"/>
          </a:xfrm>
          <a:prstGeom prst="frame">
            <a:avLst>
              <a:gd name="adj1" fmla="val 6048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838200"/>
            <a:ext cx="1676400" cy="2133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306901"/>
            <a:ext cx="8686800" cy="317009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bn-BD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বিষয়ঃবাংলা </a:t>
            </a:r>
            <a:r>
              <a:rPr lang="en-US" sz="40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গদ্য</a:t>
            </a:r>
            <a:r>
              <a:rPr lang="en-US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 </a:t>
            </a:r>
            <a:r>
              <a:rPr lang="bn-BD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৭০</a:t>
            </a:r>
            <a:r>
              <a:rPr lang="bn-BD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</a:t>
            </a:r>
            <a:b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সময়ঃ৫০ </a:t>
            </a:r>
            <a:r>
              <a:rPr lang="bn-BD" sz="4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মিঃ</a:t>
            </a:r>
            <a:endParaRPr lang="en-US" sz="4000" b="1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2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52400" y="0"/>
            <a:ext cx="9525000" cy="6858000"/>
          </a:xfrm>
          <a:prstGeom prst="frame">
            <a:avLst>
              <a:gd name="adj1" fmla="val 6048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mukti-joddha17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05000"/>
            <a:ext cx="3581400" cy="4419600"/>
          </a:xfrm>
          <a:prstGeom prst="rect">
            <a:avLst/>
          </a:prstGeom>
        </p:spPr>
      </p:pic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05000"/>
            <a:ext cx="4267200" cy="441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4600" y="609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নিচের ছবি গুলো লক্ষ্য কর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26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52400" y="0"/>
            <a:ext cx="9525000" cy="6858000"/>
          </a:xfrm>
          <a:prstGeom prst="frame">
            <a:avLst>
              <a:gd name="adj1" fmla="val 6048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511314"/>
            <a:ext cx="4343400" cy="11079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1828800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সাহসী জননী বাংলা</a:t>
            </a:r>
          </a:p>
          <a:p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কামাল চৌধুরী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26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52400" y="0"/>
            <a:ext cx="9525000" cy="6858000"/>
          </a:xfrm>
          <a:prstGeom prst="frame">
            <a:avLst>
              <a:gd name="adj1" fmla="val 6048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457200"/>
            <a:ext cx="6629400" cy="1107996"/>
          </a:xfrm>
          <a:prstGeom prst="rect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603" y="1848465"/>
            <a:ext cx="8458200" cy="4552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১।কবি কামাল চৌধুরীর পরিচয় বলতে পারবে।           ২।শব্দার্থ বলতে ও বাক্য তৈরি করতে পারবে ।</a:t>
            </a:r>
          </a:p>
          <a:p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৩।সাহসী জননী বাংলা” কবিতার বিষয়বস্তু বর্ণনা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সাহসী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জননী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26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52400" y="0"/>
            <a:ext cx="9525000" cy="6858000"/>
          </a:xfrm>
          <a:prstGeom prst="frame">
            <a:avLst>
              <a:gd name="adj1" fmla="val 6048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381000"/>
            <a:ext cx="8077200" cy="601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15158603"/>
              </p:ext>
            </p:extLst>
          </p:nvPr>
        </p:nvGraphicFramePr>
        <p:xfrm>
          <a:off x="685800" y="533400"/>
          <a:ext cx="7924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72200" y="5105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আপন</a:t>
            </a:r>
            <a:r>
              <a:rPr lang="en-US" dirty="0" smtClean="0"/>
              <a:t> </a:t>
            </a:r>
            <a:r>
              <a:rPr lang="en-US" dirty="0" err="1" smtClean="0"/>
              <a:t>মনের</a:t>
            </a:r>
            <a:r>
              <a:rPr lang="en-US" dirty="0" smtClean="0"/>
              <a:t> </a:t>
            </a:r>
            <a:r>
              <a:rPr lang="en-US" dirty="0" err="1" smtClean="0"/>
              <a:t>পাঠশালা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2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0D8FEC-8765-4172-8A57-F04C57D24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400D8FEC-8765-4172-8A57-F04C57D24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400D8FEC-8765-4172-8A57-F04C57D24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400D8FEC-8765-4172-8A57-F04C57D24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graphicEl>
                                              <a:dgm id="{400D8FEC-8765-4172-8A57-F04C57D247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5E571D-EA1F-4B8B-9C51-4A85467CB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5D5E571D-EA1F-4B8B-9C51-4A85467CB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5D5E571D-EA1F-4B8B-9C51-4A85467CB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dgm id="{5D5E571D-EA1F-4B8B-9C51-4A85467CB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dgm id="{5D5E571D-EA1F-4B8B-9C51-4A85467CB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E490D8-FB8F-4158-ADB3-A3EFC453B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40E490D8-FB8F-4158-ADB3-A3EFC453B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40E490D8-FB8F-4158-ADB3-A3EFC453B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40E490D8-FB8F-4158-ADB3-A3EFC453B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40E490D8-FB8F-4158-ADB3-A3EFC453B9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9DF6AD-2B9B-4933-9B13-2D35B67F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5D9DF6AD-2B9B-4933-9B13-2D35B67F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5D9DF6AD-2B9B-4933-9B13-2D35B67F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5D9DF6AD-2B9B-4933-9B13-2D35B67F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graphicEl>
                                              <a:dgm id="{5D9DF6AD-2B9B-4933-9B13-2D35B67F1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330554-6B2E-4E3F-BBAF-82B45B1F8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DE330554-6B2E-4E3F-BBAF-82B45B1F8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DE330554-6B2E-4E3F-BBAF-82B45B1F8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DE330554-6B2E-4E3F-BBAF-82B45B1F8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DE330554-6B2E-4E3F-BBAF-82B45B1F8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7A707A-3280-40F0-BCB0-6E9205251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937A707A-3280-40F0-BCB0-6E9205251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937A707A-3280-40F0-BCB0-6E9205251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937A707A-3280-40F0-BCB0-6E9205251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937A707A-3280-40F0-BCB0-6E9205251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D6C09A-9902-4DE7-A3A3-51CA8D277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graphicEl>
                                              <a:dgm id="{97D6C09A-9902-4DE7-A3A3-51CA8D277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97D6C09A-9902-4DE7-A3A3-51CA8D277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97D6C09A-9902-4DE7-A3A3-51CA8D277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graphicEl>
                                              <a:dgm id="{97D6C09A-9902-4DE7-A3A3-51CA8D277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17F80C-9EBF-40A0-B781-D2B03A2A7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0F17F80C-9EBF-40A0-B781-D2B03A2A7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graphicEl>
                                              <a:dgm id="{0F17F80C-9EBF-40A0-B781-D2B03A2A7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0F17F80C-9EBF-40A0-B781-D2B03A2A7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graphicEl>
                                              <a:dgm id="{0F17F80C-9EBF-40A0-B781-D2B03A2A7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0329D0-EE66-4559-8EBD-FA0C37301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1A0329D0-EE66-4559-8EBD-FA0C37301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1A0329D0-EE66-4559-8EBD-FA0C37301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1A0329D0-EE66-4559-8EBD-FA0C37301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graphicEl>
                                              <a:dgm id="{1A0329D0-EE66-4559-8EBD-FA0C37301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38D1A0-7127-46E3-B7BB-4DFFBC306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graphicEl>
                                              <a:dgm id="{3738D1A0-7127-46E3-B7BB-4DFFBC306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3738D1A0-7127-46E3-B7BB-4DFFBC306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graphicEl>
                                              <a:dgm id="{3738D1A0-7127-46E3-B7BB-4DFFBC306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graphicEl>
                                              <a:dgm id="{3738D1A0-7127-46E3-B7BB-4DFFBC3063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A27D95-B5EF-4CA1-B85F-22D361DC4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graphicEl>
                                              <a:dgm id="{2CA27D95-B5EF-4CA1-B85F-22D361DC4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graphicEl>
                                              <a:dgm id="{2CA27D95-B5EF-4CA1-B85F-22D361DC4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graphicEl>
                                              <a:dgm id="{2CA27D95-B5EF-4CA1-B85F-22D361DC4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graphicEl>
                                              <a:dgm id="{2CA27D95-B5EF-4CA1-B85F-22D361DC4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52400" y="0"/>
            <a:ext cx="9525000" cy="6858000"/>
          </a:xfrm>
          <a:prstGeom prst="frame">
            <a:avLst>
              <a:gd name="adj1" fmla="val 6048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838200"/>
            <a:ext cx="4648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একক কাজ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280652" y="2512874"/>
            <a:ext cx="7482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১।কবি কত সালে জন্ম গ্রহণ করেন?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২।কবি কামাল চৌধুরীর ২টি কাব্য গ্রন্থের নাম লেখ</a:t>
            </a:r>
            <a:r>
              <a:rPr lang="bn-BD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356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52400" y="0"/>
            <a:ext cx="9525000" cy="6858000"/>
          </a:xfrm>
          <a:prstGeom prst="frame">
            <a:avLst>
              <a:gd name="adj1" fmla="val 6048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685800"/>
            <a:ext cx="5343832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8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1368" y="5493603"/>
            <a:ext cx="6563032" cy="83099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সবাই কবিতাটি আবৃত্তি করবে।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09800"/>
            <a:ext cx="7772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26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346</Words>
  <Application>Microsoft Office PowerPoint</Application>
  <PresentationFormat>On-screen Show (4:3)</PresentationFormat>
  <Paragraphs>86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15</cp:revision>
  <dcterms:created xsi:type="dcterms:W3CDTF">2020-03-27T19:40:18Z</dcterms:created>
  <dcterms:modified xsi:type="dcterms:W3CDTF">2020-03-27T20:53:32Z</dcterms:modified>
</cp:coreProperties>
</file>