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256" r:id="rId2"/>
    <p:sldId id="257" r:id="rId3"/>
    <p:sldId id="268" r:id="rId4"/>
    <p:sldId id="269" r:id="rId5"/>
    <p:sldId id="258" r:id="rId6"/>
    <p:sldId id="259" r:id="rId7"/>
    <p:sldId id="267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427425-2C2E-4269-83E7-25E030715CF6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095F93-6993-4C8D-9034-206A6A96C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797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95F93-6993-4C8D-9034-206A6A96C3E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1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2420F-4CD0-45B2-94E6-42D622E0892D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6E1C-16E0-4095-9D78-51FB0942E9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2420F-4CD0-45B2-94E6-42D622E0892D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6E1C-16E0-4095-9D78-51FB0942E9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2420F-4CD0-45B2-94E6-42D622E0892D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6E1C-16E0-4095-9D78-51FB0942E9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2420F-4CD0-45B2-94E6-42D622E0892D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6E1C-16E0-4095-9D78-51FB0942E9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2420F-4CD0-45B2-94E6-42D622E0892D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6E1C-16E0-4095-9D78-51FB0942E9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2420F-4CD0-45B2-94E6-42D622E0892D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6E1C-16E0-4095-9D78-51FB0942E9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2420F-4CD0-45B2-94E6-42D622E0892D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6E1C-16E0-4095-9D78-51FB0942E9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2420F-4CD0-45B2-94E6-42D622E0892D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6E1C-16E0-4095-9D78-51FB0942E9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2420F-4CD0-45B2-94E6-42D622E0892D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6E1C-16E0-4095-9D78-51FB0942E9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2420F-4CD0-45B2-94E6-42D622E0892D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6E1C-16E0-4095-9D78-51FB0942E9D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2420F-4CD0-45B2-94E6-42D622E0892D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9C6E1C-16E0-4095-9D78-51FB0942E9D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F9C6E1C-16E0-4095-9D78-51FB0942E9D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1E2420F-4CD0-45B2-94E6-42D622E0892D}" type="datetimeFigureOut">
              <a:rPr lang="en-US" smtClean="0"/>
              <a:t>4/4/2020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8IXc7uTp8l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" y="650079"/>
            <a:ext cx="8686800" cy="582691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609600"/>
            <a:ext cx="8382000" cy="5943600"/>
          </a:xfrm>
        </p:spPr>
        <p:txBody>
          <a:bodyPr>
            <a:normAutofit/>
          </a:bodyPr>
          <a:lstStyle/>
          <a:p>
            <a:r>
              <a:rPr lang="en-GB" sz="9600" dirty="0" err="1" smtClean="0">
                <a:solidFill>
                  <a:schemeClr val="accent6">
                    <a:lumMod val="75000"/>
                  </a:schemeClr>
                </a:solidFill>
              </a:rPr>
              <a:t>স্বাগতম</a:t>
            </a:r>
            <a:endParaRPr lang="en-US" sz="9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14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করোনাভাইরাস: আপনার যা করা প্রয়োজন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2810" y="1600200"/>
            <a:ext cx="3988780" cy="48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904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করোনাভাইরাস: আপনার যা করা প্রয়োজন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7543800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142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err="1" smtClean="0"/>
              <a:t>ভাইরাস</a:t>
            </a:r>
            <a:r>
              <a:rPr lang="en-GB" sz="3200" dirty="0" smtClean="0"/>
              <a:t> </a:t>
            </a:r>
            <a:r>
              <a:rPr lang="en-GB" sz="3200" dirty="0" err="1" smtClean="0"/>
              <a:t>আক্রান্ত</a:t>
            </a:r>
            <a:r>
              <a:rPr lang="en-GB" sz="3200" dirty="0" smtClean="0"/>
              <a:t> </a:t>
            </a:r>
            <a:r>
              <a:rPr lang="en-GB" sz="3200" dirty="0" err="1" smtClean="0"/>
              <a:t>হলে</a:t>
            </a:r>
            <a:r>
              <a:rPr lang="en-GB" sz="3200" dirty="0" smtClean="0"/>
              <a:t> </a:t>
            </a:r>
            <a:r>
              <a:rPr lang="en-GB" sz="3200" dirty="0" err="1" smtClean="0"/>
              <a:t>যে</a:t>
            </a:r>
            <a:r>
              <a:rPr lang="en-GB" sz="3200" dirty="0" smtClean="0"/>
              <a:t> </a:t>
            </a:r>
            <a:r>
              <a:rPr lang="en-GB" sz="3200" dirty="0" err="1" smtClean="0"/>
              <a:t>উপসর্গ</a:t>
            </a:r>
            <a:r>
              <a:rPr lang="en-GB" sz="3200" dirty="0" smtClean="0"/>
              <a:t> </a:t>
            </a:r>
            <a:r>
              <a:rPr lang="en-GB" sz="3200" dirty="0" err="1" smtClean="0"/>
              <a:t>দেখা</a:t>
            </a:r>
            <a:r>
              <a:rPr lang="en-GB" sz="3200" dirty="0" smtClean="0"/>
              <a:t> </a:t>
            </a:r>
            <a:r>
              <a:rPr lang="en-GB" sz="3200" dirty="0" err="1" smtClean="0"/>
              <a:t>দিবে</a:t>
            </a:r>
            <a:endParaRPr lang="en-US" sz="3200" dirty="0"/>
          </a:p>
        </p:txBody>
      </p:sp>
      <p:pic>
        <p:nvPicPr>
          <p:cNvPr id="4" name="Content Placeholder 3" descr="করোনাভাইরাস: আপনার যা করা প্রয়োজন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2810" y="1600200"/>
            <a:ext cx="3988780" cy="48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572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s-IN" b="1" dirty="0"/>
              <a:t>অসুস্থ বোধ হলে কী </a:t>
            </a:r>
            <a:r>
              <a:rPr lang="en-GB" b="1" dirty="0" err="1" smtClean="0"/>
              <a:t>করনীয়</a:t>
            </a:r>
            <a:r>
              <a:rPr lang="as-IN" b="1" dirty="0"/>
              <a:t/>
            </a:r>
            <a:br>
              <a:rPr lang="as-IN" b="1" dirty="0"/>
            </a:br>
            <a:endParaRPr lang="en-US" dirty="0"/>
          </a:p>
        </p:txBody>
      </p:sp>
      <p:pic>
        <p:nvPicPr>
          <p:cNvPr id="4" name="Content Placeholder 3" descr="করোনাভাইরাস: আপনার যা করা প্রয়োজন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7010399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752600" y="5122718"/>
            <a:ext cx="4800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বাড়িতে</a:t>
            </a:r>
            <a:r>
              <a:rPr lang="en-GB" dirty="0" smtClean="0"/>
              <a:t> </a:t>
            </a:r>
            <a:r>
              <a:rPr lang="en-GB" dirty="0" err="1" smtClean="0"/>
              <a:t>থাকতে</a:t>
            </a:r>
            <a:r>
              <a:rPr lang="en-GB" dirty="0" smtClean="0"/>
              <a:t> </a:t>
            </a:r>
            <a:r>
              <a:rPr lang="en-GB" dirty="0" err="1" smtClean="0"/>
              <a:t>হবে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40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s-IN" b="1" dirty="0" smtClean="0"/>
              <a:t>অসুস্থ বোধ হলে কী </a:t>
            </a:r>
            <a:r>
              <a:rPr lang="en-GB" b="1" dirty="0" err="1" smtClean="0"/>
              <a:t>করনীয়</a:t>
            </a:r>
            <a:r>
              <a:rPr lang="as-IN" b="1" dirty="0" smtClean="0"/>
              <a:t/>
            </a:r>
            <a:br>
              <a:rPr lang="as-IN" b="1" dirty="0" smtClean="0"/>
            </a:br>
            <a:endParaRPr lang="en-US" dirty="0"/>
          </a:p>
        </p:txBody>
      </p:sp>
      <p:pic>
        <p:nvPicPr>
          <p:cNvPr id="4" name="Content Placeholder 3" descr="করোনাভাইরাস: আপনার যা করা প্রয়োজন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6934199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2743200" y="3394363"/>
            <a:ext cx="3962400" cy="568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ভাইরাস</a:t>
            </a:r>
            <a:r>
              <a:rPr lang="en-GB" dirty="0" smtClean="0"/>
              <a:t> </a:t>
            </a:r>
            <a:r>
              <a:rPr lang="en-GB" dirty="0" err="1" smtClean="0"/>
              <a:t>পরীক্ষা</a:t>
            </a:r>
            <a:r>
              <a:rPr lang="en-GB" dirty="0" smtClean="0"/>
              <a:t> </a:t>
            </a:r>
            <a:r>
              <a:rPr lang="en-GB" dirty="0" err="1" smtClean="0"/>
              <a:t>করত</a:t>
            </a:r>
            <a:r>
              <a:rPr lang="en-GB" dirty="0" smtClean="0"/>
              <a:t> </a:t>
            </a:r>
            <a:r>
              <a:rPr lang="en-GB" dirty="0" err="1" smtClean="0"/>
              <a:t>হবে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59322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marL="0" indent="0">
              <a:buNone/>
            </a:pPr>
            <a:r>
              <a:rPr lang="en-GB" dirty="0" err="1" smtClean="0">
                <a:solidFill>
                  <a:srgbClr val="00B050"/>
                </a:solidFill>
              </a:rPr>
              <a:t>মহামারী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err="1" smtClean="0">
                <a:solidFill>
                  <a:srgbClr val="00B050"/>
                </a:solidFill>
              </a:rPr>
              <a:t>থেকে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err="1" smtClean="0">
                <a:solidFill>
                  <a:srgbClr val="00B050"/>
                </a:solidFill>
              </a:rPr>
              <a:t>বাঁচতে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err="1" smtClean="0">
                <a:solidFill>
                  <a:srgbClr val="00B050"/>
                </a:solidFill>
              </a:rPr>
              <a:t>করনীয়</a:t>
            </a:r>
            <a:r>
              <a:rPr lang="en-GB" dirty="0" smtClean="0">
                <a:solidFill>
                  <a:srgbClr val="00B050"/>
                </a:solidFill>
              </a:rPr>
              <a:t>:-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১.সর্বদা </a:t>
            </a:r>
            <a:r>
              <a:rPr lang="en-GB" dirty="0" err="1" smtClean="0">
                <a:solidFill>
                  <a:srgbClr val="FF0000"/>
                </a:solidFill>
              </a:rPr>
              <a:t>ঘরে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থাকুন</a:t>
            </a:r>
            <a:endParaRPr lang="en-GB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২.মানুষের </a:t>
            </a:r>
            <a:r>
              <a:rPr lang="en-GB" dirty="0" err="1" smtClean="0">
                <a:solidFill>
                  <a:schemeClr val="accent2">
                    <a:lumMod val="75000"/>
                  </a:schemeClr>
                </a:solidFill>
              </a:rPr>
              <a:t>সাথে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2">
                    <a:lumMod val="75000"/>
                  </a:schemeClr>
                </a:solidFill>
              </a:rPr>
              <a:t>দুরত্ব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2">
                    <a:lumMod val="75000"/>
                  </a:schemeClr>
                </a:solidFill>
              </a:rPr>
              <a:t>বজায়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2">
                    <a:lumMod val="75000"/>
                  </a:schemeClr>
                </a:solidFill>
              </a:rPr>
              <a:t>রাখুন</a:t>
            </a:r>
            <a:endParaRPr lang="en-GB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৩.পরিস্কার </a:t>
            </a:r>
            <a:r>
              <a:rPr lang="en-GB" dirty="0" err="1" smtClean="0">
                <a:solidFill>
                  <a:srgbClr val="FF0000"/>
                </a:solidFill>
              </a:rPr>
              <a:t>পরিছন্ন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থাকুন</a:t>
            </a:r>
            <a:r>
              <a:rPr lang="en-GB" dirty="0" smtClean="0">
                <a:solidFill>
                  <a:srgbClr val="FF0000"/>
                </a:solidFill>
              </a:rPr>
              <a:t>  </a:t>
            </a:r>
          </a:p>
          <a:p>
            <a:pPr marL="0" indent="0">
              <a:buNone/>
            </a:pPr>
            <a:r>
              <a:rPr lang="en-GB" dirty="0" smtClean="0"/>
              <a:t>৪.নিজে </a:t>
            </a:r>
            <a:r>
              <a:rPr lang="en-GB" dirty="0" err="1" smtClean="0"/>
              <a:t>বাঁচুন</a:t>
            </a:r>
            <a:r>
              <a:rPr lang="en-GB" dirty="0" smtClean="0"/>
              <a:t> </a:t>
            </a:r>
            <a:r>
              <a:rPr lang="en-GB" dirty="0" err="1" smtClean="0"/>
              <a:t>আরেক</a:t>
            </a:r>
            <a:r>
              <a:rPr lang="en-GB" dirty="0" smtClean="0"/>
              <a:t> </a:t>
            </a:r>
            <a:r>
              <a:rPr lang="en-GB" dirty="0" err="1" smtClean="0"/>
              <a:t>জনকে</a:t>
            </a:r>
            <a:r>
              <a:rPr lang="en-GB" dirty="0" smtClean="0"/>
              <a:t> </a:t>
            </a:r>
            <a:r>
              <a:rPr lang="en-GB" dirty="0" err="1" smtClean="0"/>
              <a:t>বাঁচতে</a:t>
            </a:r>
            <a:r>
              <a:rPr lang="en-GB" dirty="0" smtClean="0"/>
              <a:t> </a:t>
            </a:r>
            <a:r>
              <a:rPr lang="en-GB" dirty="0" err="1" smtClean="0"/>
              <a:t>দিন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8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081"/>
            <a:ext cx="9144000" cy="555783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524000"/>
            <a:ext cx="6777317" cy="4308629"/>
          </a:xfrm>
        </p:spPr>
        <p:txBody>
          <a:bodyPr/>
          <a:lstStyle/>
          <a:p>
            <a:pPr marL="0" indent="0">
              <a:buNone/>
            </a:pPr>
            <a:r>
              <a:rPr lang="as-IN" dirty="0"/>
              <a:t/>
            </a:r>
            <a:br>
              <a:rPr lang="as-IN" dirty="0"/>
            </a:br>
            <a:r>
              <a:rPr lang="en-GB" dirty="0" smtClean="0"/>
              <a:t>                  </a:t>
            </a:r>
          </a:p>
          <a:p>
            <a:pPr marL="0" indent="0">
              <a:buNone/>
            </a:pPr>
            <a:r>
              <a:rPr lang="en-GB" sz="9600" dirty="0"/>
              <a:t> </a:t>
            </a:r>
            <a:r>
              <a:rPr lang="en-GB" sz="9600" dirty="0" smtClean="0"/>
              <a:t>     </a:t>
            </a:r>
            <a:r>
              <a:rPr lang="as-IN" sz="9600" dirty="0" smtClean="0">
                <a:solidFill>
                  <a:srgbClr val="FF0000"/>
                </a:solidFill>
              </a:rPr>
              <a:t>ধন্যবাদ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4675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      </a:t>
            </a:r>
            <a:r>
              <a:rPr lang="en-GB" dirty="0" err="1" smtClean="0"/>
              <a:t>এগুলো</a:t>
            </a:r>
            <a:r>
              <a:rPr lang="en-GB" dirty="0" smtClean="0"/>
              <a:t> </a:t>
            </a:r>
            <a:r>
              <a:rPr lang="en-GB" dirty="0" err="1" smtClean="0"/>
              <a:t>কি</a:t>
            </a:r>
            <a:r>
              <a:rPr lang="en-GB" dirty="0" smtClean="0"/>
              <a:t>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2124075"/>
            <a:ext cx="6667500" cy="3752850"/>
          </a:xfrm>
        </p:spPr>
      </p:pic>
    </p:spTree>
    <p:extLst>
      <p:ext uri="{BB962C8B-B14F-4D97-AF65-F5344CB8AC3E}">
        <p14:creationId xmlns:p14="http://schemas.microsoft.com/office/powerpoint/2010/main" val="3508343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আজকের</a:t>
            </a:r>
            <a:r>
              <a:rPr lang="en-GB" dirty="0" smtClean="0"/>
              <a:t> </a:t>
            </a:r>
            <a:r>
              <a:rPr lang="en-GB" dirty="0" err="1" smtClean="0"/>
              <a:t>পাঠ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/>
              <a:t> </a:t>
            </a:r>
            <a:r>
              <a:rPr lang="en-GB" dirty="0" smtClean="0"/>
              <a:t>   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</a:rPr>
              <a:t>করোনা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</a:rPr>
              <a:t>ভাইরাস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 /কোভিট-১৯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52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</a:rPr>
              <a:t>করোন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</a:rPr>
              <a:t>ভাইরাস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</a:rPr>
              <a:t>হচ্ছে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</a:rPr>
              <a:t>মারাত্বক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</a:rPr>
              <a:t>রোগ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</a:rPr>
              <a:t>যা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</a:rPr>
              <a:t>মানুষকে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</a:rPr>
              <a:t>সহজেই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</a:rPr>
              <a:t>মরনের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</a:rPr>
              <a:t>দিক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</a:rPr>
              <a:t>ঠেলে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</a:rPr>
              <a:t>দেয়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</a:rPr>
              <a:t>এমনকি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</a:rPr>
              <a:t>এটি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</a:rPr>
              <a:t>বর্তমানে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</a:rPr>
              <a:t>মহামারী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</a:rPr>
              <a:t>রূপ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</a:rPr>
              <a:t>ধারণ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</a:rPr>
              <a:t>করছে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</a:rPr>
              <a:t>কবে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 ,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</a:rPr>
              <a:t>কখন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 ,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</a:rPr>
              <a:t>কিভাবে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</a:rPr>
              <a:t>মানুষ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</a:rPr>
              <a:t>রক্ষা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</a:rPr>
              <a:t>পাবে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</a:rPr>
              <a:t>তা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</a:rPr>
              <a:t>কেউ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</a:rPr>
              <a:t>বলতে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</a:rPr>
              <a:t>পারছে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</a:rPr>
              <a:t>না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। </a:t>
            </a:r>
          </a:p>
          <a:p>
            <a:r>
              <a:rPr lang="en-GB" dirty="0" err="1" smtClean="0">
                <a:solidFill>
                  <a:srgbClr val="00B050"/>
                </a:solidFill>
              </a:rPr>
              <a:t>কেননা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err="1" smtClean="0">
                <a:solidFill>
                  <a:srgbClr val="00B050"/>
                </a:solidFill>
              </a:rPr>
              <a:t>এখনো</a:t>
            </a:r>
            <a:r>
              <a:rPr lang="en-GB" dirty="0" smtClean="0">
                <a:solidFill>
                  <a:srgbClr val="00B050"/>
                </a:solidFill>
              </a:rPr>
              <a:t>  </a:t>
            </a:r>
            <a:r>
              <a:rPr lang="en-GB" dirty="0" err="1" smtClean="0">
                <a:solidFill>
                  <a:srgbClr val="00B050"/>
                </a:solidFill>
              </a:rPr>
              <a:t>এর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err="1" smtClean="0">
                <a:solidFill>
                  <a:srgbClr val="00B050"/>
                </a:solidFill>
              </a:rPr>
              <a:t>কোন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err="1" smtClean="0">
                <a:solidFill>
                  <a:srgbClr val="00B050"/>
                </a:solidFill>
              </a:rPr>
              <a:t>চিকিতসা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err="1" smtClean="0">
                <a:solidFill>
                  <a:srgbClr val="00B050"/>
                </a:solidFill>
              </a:rPr>
              <a:t>বের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err="1" smtClean="0">
                <a:solidFill>
                  <a:srgbClr val="00B050"/>
                </a:solidFill>
              </a:rPr>
              <a:t>হয়নি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43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2163762"/>
          </a:xfrm>
        </p:spPr>
        <p:txBody>
          <a:bodyPr>
            <a:normAutofit/>
          </a:bodyPr>
          <a:lstStyle/>
          <a:p>
            <a:r>
              <a:rPr lang="as-IN" sz="3200" b="1" dirty="0"/>
              <a:t>বাংলাদেশে করোনাভাইরাস: বিশ্ব মহামারী বা প্যানডেমিক রোগটি থেকে নিজেকে যেভাবে নিরাপদ রাখতে পারেন</a:t>
            </a:r>
            <a:br>
              <a:rPr lang="as-IN" sz="3200" b="1" dirty="0"/>
            </a:br>
            <a:endParaRPr lang="en-US" sz="3200" dirty="0"/>
          </a:p>
        </p:txBody>
      </p:sp>
      <p:pic>
        <p:nvPicPr>
          <p:cNvPr id="4" name="Content Placeholder 3" descr="করোনাভাইরাস থেকে নিজেকে যেভাবে নিরাপদ রাখবেন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6389" y="2117797"/>
            <a:ext cx="6421621" cy="3765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332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Autofit/>
          </a:bodyPr>
          <a:lstStyle/>
          <a:p>
            <a:r>
              <a:rPr lang="as-IN" sz="3200" b="1" dirty="0"/>
              <a:t>করোনাভাইরাসের সংক্রমণ ছড়িয়ে পড়া ঠেকাতে জনস্বাস্থ্য বিশেষজ্ঞরা বিস্তর তথ্য এবং উপদেশ দিচ্ছেন।</a:t>
            </a:r>
            <a:endParaRPr lang="en-US" sz="3200" dirty="0"/>
          </a:p>
        </p:txBody>
      </p:sp>
      <p:pic>
        <p:nvPicPr>
          <p:cNvPr id="6" name="Content Placeholder 5" descr="করোনাভাইরাস থেকে নিজেকে যেভাবে নিরাপদ রাখবেন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2810" y="1600200"/>
            <a:ext cx="3988780" cy="48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237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27664"/>
            <a:ext cx="8001000" cy="1143000"/>
          </a:xfrm>
        </p:spPr>
        <p:txBody>
          <a:bodyPr>
            <a:noAutofit/>
          </a:bodyPr>
          <a:lstStyle/>
          <a:p>
            <a:r>
              <a:rPr lang="as-IN" sz="3600" b="1" dirty="0"/>
              <a:t>আমি কীভাবে নিজেকে রক্ষা করবো?</a:t>
            </a:r>
            <a:br>
              <a:rPr lang="as-IN" sz="3600" b="1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7620000" cy="4038600"/>
          </a:xfrm>
        </p:spPr>
        <p:txBody>
          <a:bodyPr/>
          <a:lstStyle/>
          <a:p>
            <a:endParaRPr lang="en-GB" b="1" dirty="0" smtClean="0">
              <a:hlinkClick r:id="rId2"/>
            </a:endParaRPr>
          </a:p>
          <a:p>
            <a:endParaRPr lang="en-GB" b="1" dirty="0">
              <a:hlinkClick r:id="rId2"/>
            </a:endParaRPr>
          </a:p>
          <a:p>
            <a:endParaRPr lang="en-GB" b="1" dirty="0" smtClean="0">
              <a:hlinkClick r:id="rId2"/>
            </a:endParaRPr>
          </a:p>
          <a:p>
            <a:r>
              <a:rPr lang="as-IN" b="1" dirty="0" smtClean="0">
                <a:hlinkClick r:id="rId2"/>
              </a:rPr>
              <a:t>ভিডিও</a:t>
            </a:r>
            <a:r>
              <a:rPr lang="as-IN" b="1" dirty="0">
                <a:hlinkClick r:id="rId2"/>
              </a:rPr>
              <a:t>: </a:t>
            </a:r>
            <a:r>
              <a:rPr lang="as-IN" b="1" dirty="0" smtClean="0">
                <a:hlinkClick r:id="rId2"/>
              </a:rPr>
              <a:t>যেভাবে </a:t>
            </a:r>
            <a:r>
              <a:rPr lang="as-IN" b="1" dirty="0">
                <a:hlinkClick r:id="rId2"/>
              </a:rPr>
              <a:t>হাত ধুতে </a:t>
            </a:r>
            <a:r>
              <a:rPr lang="as-IN" b="1" dirty="0" smtClean="0">
                <a:hlinkClick r:id="rId2"/>
              </a:rPr>
              <a:t>হবে</a:t>
            </a:r>
            <a:endParaRPr lang="en-GB" b="1" dirty="0" smtClean="0"/>
          </a:p>
          <a:p>
            <a:r>
              <a:rPr lang="en-US" dirty="0" smtClean="0">
                <a:hlinkClick r:id="rId2"/>
              </a:rPr>
              <a:t>https://www.youtube.com/watch?v=8IXc7uTp8l4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55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7772400" cy="1470025"/>
          </a:xfrm>
        </p:spPr>
        <p:txBody>
          <a:bodyPr/>
          <a:lstStyle/>
          <a:p>
            <a:r>
              <a:rPr lang="en-GB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362200"/>
            <a:ext cx="7924800" cy="3962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করোনাভাইরাস: আপনার যা করা প্রয়োজন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82982"/>
            <a:ext cx="7924800" cy="3962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598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করোনাভাইরাস: আপনার যা করা প্রয়োজন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2810" y="1600200"/>
            <a:ext cx="3988780" cy="48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538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65</TotalTime>
  <Words>142</Words>
  <Application>Microsoft Office PowerPoint</Application>
  <PresentationFormat>On-screen Show (4:3)</PresentationFormat>
  <Paragraphs>32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Adjacency</vt:lpstr>
      <vt:lpstr>PowerPoint Presentation</vt:lpstr>
      <vt:lpstr>          এগুলো কি?</vt:lpstr>
      <vt:lpstr>আজকের পাঠ</vt:lpstr>
      <vt:lpstr>PowerPoint Presentation</vt:lpstr>
      <vt:lpstr>বাংলাদেশে করোনাভাইরাস: বিশ্ব মহামারী বা প্যানডেমিক রোগটি থেকে নিজেকে যেভাবে নিরাপদ রাখতে পারেন </vt:lpstr>
      <vt:lpstr>করোনাভাইরাসের সংক্রমণ ছড়িয়ে পড়া ঠেকাতে জনস্বাস্থ্য বিশেষজ্ঞরা বিস্তর তথ্য এবং উপদেশ দিচ্ছেন।</vt:lpstr>
      <vt:lpstr>আমি কীভাবে নিজেকে রক্ষা করবো? </vt:lpstr>
      <vt:lpstr> </vt:lpstr>
      <vt:lpstr>PowerPoint Presentation</vt:lpstr>
      <vt:lpstr>PowerPoint Presentation</vt:lpstr>
      <vt:lpstr>PowerPoint Presentation</vt:lpstr>
      <vt:lpstr>ভাইরাস আক্রান্ত হলে যে উপসর্গ দেখা দিবে</vt:lpstr>
      <vt:lpstr>অসুস্থ বোধ হলে কী করনীয় </vt:lpstr>
      <vt:lpstr>অসুস্থ বোধ হলে কী করনীয়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Walton</dc:creator>
  <cp:lastModifiedBy>Walton</cp:lastModifiedBy>
  <cp:revision>9</cp:revision>
  <dcterms:created xsi:type="dcterms:W3CDTF">2020-04-03T20:00:06Z</dcterms:created>
  <dcterms:modified xsi:type="dcterms:W3CDTF">2020-04-03T21:47:37Z</dcterms:modified>
</cp:coreProperties>
</file>