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1" r:id="rId4"/>
    <p:sldId id="264" r:id="rId5"/>
    <p:sldId id="265" r:id="rId6"/>
    <p:sldId id="272" r:id="rId7"/>
    <p:sldId id="269" r:id="rId8"/>
    <p:sldId id="257" r:id="rId9"/>
    <p:sldId id="266" r:id="rId10"/>
    <p:sldId id="267" r:id="rId11"/>
    <p:sldId id="268" r:id="rId12"/>
    <p:sldId id="258" r:id="rId13"/>
    <p:sldId id="260" r:id="rId14"/>
    <p:sldId id="262" r:id="rId15"/>
    <p:sldId id="259" r:id="rId16"/>
    <p:sldId id="263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1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4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1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9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0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6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6B0A8-AEAC-46BF-9582-092A2483E831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BF6A-F0DE-4D8B-9E18-0D81FC5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-230085"/>
            <a:ext cx="11974287" cy="72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0523" y="520505"/>
            <a:ext cx="424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767" y="1166836"/>
            <a:ext cx="10058400" cy="61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1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8198" y="346965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জোড়ায়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42" y="1637731"/>
            <a:ext cx="10577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049"/>
            <a:ext cx="7257566" cy="56104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57566" y="1682082"/>
            <a:ext cx="4734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এসএমএস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524" y="1117600"/>
            <a:ext cx="6878464" cy="4535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151085" y="5805715"/>
            <a:ext cx="431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8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524" y="522694"/>
            <a:ext cx="3045220" cy="540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43" y="565606"/>
            <a:ext cx="7094534" cy="5320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466" y="5942205"/>
            <a:ext cx="436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5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4418" y="311222"/>
            <a:ext cx="1880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829" y="1480457"/>
            <a:ext cx="10827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25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মূল্যায়ন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574" y="316366"/>
            <a:ext cx="2619375" cy="1743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8693" y="833961"/>
            <a:ext cx="1402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695268"/>
          </a:xfrm>
          <a:prstGeom prst="rect">
            <a:avLst/>
          </a:prstGeom>
          <a:noFill/>
          <a:ln cap="rnd" cmpd="tri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4987" y="2244108"/>
            <a:ext cx="1043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সাগরে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এসএমএস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584" y="174723"/>
            <a:ext cx="4172338" cy="217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2136" y="2163922"/>
            <a:ext cx="2650210" cy="78319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892" y="3425125"/>
            <a:ext cx="999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22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1429" y="2206171"/>
            <a:ext cx="3860800" cy="2293257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4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8133" y="4191712"/>
            <a:ext cx="46137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15000" b="1" dirty="0" err="1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cap="none" spc="0" dirty="0">
              <a:ln w="38100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790" y="401577"/>
            <a:ext cx="4081524" cy="40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4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0364" y="565329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707" y="1803543"/>
            <a:ext cx="1733265" cy="4950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148" y="2880782"/>
            <a:ext cx="495413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r"/>
            <a:r>
              <a:rPr lang="en-US" sz="2800" dirty="0" err="1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এম.এসসি</a:t>
            </a:r>
            <a:r>
              <a:rPr lang="en-US" sz="2800" dirty="0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).</a:t>
            </a:r>
            <a:r>
              <a:rPr lang="en-US" sz="2800" dirty="0" err="1" smtClean="0">
                <a:solidFill>
                  <a:srgbClr val="B258D3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টাঙ্গাইল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মোবাইল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: ০১৭১৬০১৯৯৮০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zhossain20@gmail.com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807" y="849135"/>
            <a:ext cx="1528820" cy="1908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145" y="849135"/>
            <a:ext cx="1678752" cy="2365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3630" y="3471798"/>
            <a:ext cx="49541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	: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</a:p>
          <a:p>
            <a:pPr lvl="0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: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পাঠ-1)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:  ৫০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:  …/…/২০২০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1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800" y="1584199"/>
            <a:ext cx="4176648" cy="3041959"/>
          </a:xfrm>
          <a:prstGeom prst="rect">
            <a:avLst/>
          </a:prstGeom>
        </p:spPr>
      </p:pic>
      <p:pic>
        <p:nvPicPr>
          <p:cNvPr id="2050" name="Picture 2" descr="টেলিভিশন এর ছবি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092" y="1067780"/>
            <a:ext cx="4964088" cy="439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মনিটর এর ছবির ফলাফ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752" y="1229825"/>
            <a:ext cx="4236690" cy="423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7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6592" y="982639"/>
            <a:ext cx="342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7334" y="2967335"/>
            <a:ext cx="737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3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483" y="588936"/>
            <a:ext cx="5470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62374" y="1921791"/>
            <a:ext cx="356459" cy="340962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6543" y="2539140"/>
            <a:ext cx="356459" cy="340962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0712" y="3156489"/>
            <a:ext cx="356459" cy="340962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6804" y="1769106"/>
            <a:ext cx="804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6802" y="2417233"/>
            <a:ext cx="970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6801" y="3034582"/>
            <a:ext cx="9066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72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84469"/>
              </p:ext>
            </p:extLst>
          </p:nvPr>
        </p:nvGraphicFramePr>
        <p:xfrm>
          <a:off x="5683250" y="3084513"/>
          <a:ext cx="82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ackager Shell Object" showAsIcon="1" r:id="rId3" imgW="825840" imgH="685800" progId="Package">
                  <p:embed/>
                </p:oleObj>
              </mc:Choice>
              <mc:Fallback>
                <p:oleObj name="Packager Shell Object" showAsIcon="1" r:id="rId3" imgW="8258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3250" y="3084513"/>
                        <a:ext cx="825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31771" y="696685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7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95" y="1426541"/>
            <a:ext cx="8586061" cy="5108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07556" y="464949"/>
            <a:ext cx="372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7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0252" y="578977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993" y="3060458"/>
            <a:ext cx="10607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352" y="538307"/>
            <a:ext cx="2628900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7935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213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68</cp:revision>
  <dcterms:created xsi:type="dcterms:W3CDTF">2020-01-30T15:17:48Z</dcterms:created>
  <dcterms:modified xsi:type="dcterms:W3CDTF">2020-04-02T12:07:54Z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10587201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