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6" r:id="rId20"/>
    <p:sldId id="284" r:id="rId21"/>
    <p:sldId id="279" r:id="rId22"/>
    <p:sldId id="276" r:id="rId23"/>
    <p:sldId id="283" r:id="rId24"/>
    <p:sldId id="282" r:id="rId25"/>
    <p:sldId id="281" r:id="rId26"/>
    <p:sldId id="280" r:id="rId27"/>
    <p:sldId id="277" r:id="rId28"/>
    <p:sldId id="285" r:id="rId29"/>
    <p:sldId id="27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62" autoAdjust="0"/>
  </p:normalViewPr>
  <p:slideViewPr>
    <p:cSldViewPr snapToGrid="0">
      <p:cViewPr varScale="1">
        <p:scale>
          <a:sx n="68" d="100"/>
          <a:sy n="6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F040F-378F-42E4-B4D4-7D2B9446A789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A6920A4-A928-41B8-B5BB-410327075BB9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4400" b="1" dirty="0" smtClean="0">
              <a:latin typeface="NikoshBAN" panose="02000000000000000000" pitchFamily="2" charset="0"/>
              <a:cs typeface="NikoshBAN" panose="02000000000000000000" pitchFamily="2" charset="0"/>
            </a:rPr>
            <a:t>জাতিসংঘ</a:t>
          </a:r>
          <a:r>
            <a:rPr lang="bn-IN" sz="3600" b="1" dirty="0" smtClean="0"/>
            <a:t> </a:t>
          </a:r>
          <a:endParaRPr lang="en-US" sz="3600" b="1" dirty="0"/>
        </a:p>
      </dgm:t>
    </dgm:pt>
    <dgm:pt modelId="{5166676E-3E6B-4920-B380-D1734C3F4664}" type="parTrans" cxnId="{C1DA55A1-B20E-4F78-93A6-3E204CC67E6A}">
      <dgm:prSet/>
      <dgm:spPr/>
      <dgm:t>
        <a:bodyPr/>
        <a:lstStyle/>
        <a:p>
          <a:endParaRPr lang="en-US"/>
        </a:p>
      </dgm:t>
    </dgm:pt>
    <dgm:pt modelId="{18B911C4-B0E0-4AF8-8245-269AB817DEB5}" type="sibTrans" cxnId="{C1DA55A1-B20E-4F78-93A6-3E204CC67E6A}">
      <dgm:prSet/>
      <dgm:spPr/>
      <dgm:t>
        <a:bodyPr/>
        <a:lstStyle/>
        <a:p>
          <a:endParaRPr lang="en-US"/>
        </a:p>
      </dgm:t>
    </dgm:pt>
    <dgm:pt modelId="{D7C57471-EBFF-4F5D-8C2C-79C8A81069DC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গঠন -১৯৪৫সালে ২৪শে ওক্টোম্বর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E76612-6217-44D1-84D6-615E8D593635}" type="parTrans" cxnId="{ED716CDF-B5FA-4C6C-BD0D-0FB81ED423C2}">
      <dgm:prSet/>
      <dgm:spPr/>
      <dgm:t>
        <a:bodyPr/>
        <a:lstStyle/>
        <a:p>
          <a:endParaRPr lang="en-US"/>
        </a:p>
      </dgm:t>
    </dgm:pt>
    <dgm:pt modelId="{91D74489-0F2B-440D-A656-C0DF41DCE91B}" type="sibTrans" cxnId="{ED716CDF-B5FA-4C6C-BD0D-0FB81ED423C2}">
      <dgm:prSet/>
      <dgm:spPr/>
      <dgm:t>
        <a:bodyPr/>
        <a:lstStyle/>
        <a:p>
          <a:endParaRPr lang="en-US"/>
        </a:p>
      </dgm:t>
    </dgm:pt>
    <dgm:pt modelId="{9B54E252-0C06-4F07-9667-23198FFFE382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শুরুতে সদস্য সংখ্যা ছিল-৫০টি রাষ্ট্র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2D6080-C213-4EB2-82BC-23E907323296}" type="parTrans" cxnId="{3E3538E1-94FA-41F4-9311-4C4B1205647D}">
      <dgm:prSet/>
      <dgm:spPr/>
      <dgm:t>
        <a:bodyPr/>
        <a:lstStyle/>
        <a:p>
          <a:endParaRPr lang="en-US"/>
        </a:p>
      </dgm:t>
    </dgm:pt>
    <dgm:pt modelId="{23120D74-31BC-4D74-BEC1-4C5D0A8BFAC0}" type="sibTrans" cxnId="{3E3538E1-94FA-41F4-9311-4C4B1205647D}">
      <dgm:prSet/>
      <dgm:spPr/>
      <dgm:t>
        <a:bodyPr/>
        <a:lstStyle/>
        <a:p>
          <a:endParaRPr lang="en-US"/>
        </a:p>
      </dgm:t>
    </dgm:pt>
    <dgm:pt modelId="{E7C75B67-2BEF-4BB8-A8C5-CB56969CC995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বর্তমানে সদস্য-১৯৩</a:t>
          </a:r>
          <a:r>
            <a:rPr lang="as-IN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D61366A4-E7E6-438D-BEBC-B1C790763AAE}" type="parTrans" cxnId="{2BEAF5B7-86C2-4DA2-B7DD-04E4F0644286}">
      <dgm:prSet/>
      <dgm:spPr/>
      <dgm:t>
        <a:bodyPr/>
        <a:lstStyle/>
        <a:p>
          <a:endParaRPr lang="en-US"/>
        </a:p>
      </dgm:t>
    </dgm:pt>
    <dgm:pt modelId="{AD0CD20A-BC58-4FC6-895F-1E686C207ED0}" type="sibTrans" cxnId="{2BEAF5B7-86C2-4DA2-B7DD-04E4F0644286}">
      <dgm:prSet/>
      <dgm:spPr/>
      <dgm:t>
        <a:bodyPr/>
        <a:lstStyle/>
        <a:p>
          <a:endParaRPr lang="en-US"/>
        </a:p>
      </dgm:t>
    </dgm:pt>
    <dgm:pt modelId="{DE2846E2-9D90-4623-9093-5B02B62E930F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প্রথম মহাসচিব নরওয়ের অধিবাসী ট্রিগভেলি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781D19-6F4B-465F-AF54-8EB676BD3FD3}" type="parTrans" cxnId="{21BA757F-5E39-4A02-9101-E70AFB629A62}">
      <dgm:prSet/>
      <dgm:spPr/>
      <dgm:t>
        <a:bodyPr/>
        <a:lstStyle/>
        <a:p>
          <a:endParaRPr lang="en-US"/>
        </a:p>
      </dgm:t>
    </dgm:pt>
    <dgm:pt modelId="{7724D75B-140A-428F-86A8-16646FD37C76}" type="sibTrans" cxnId="{21BA757F-5E39-4A02-9101-E70AFB629A62}">
      <dgm:prSet/>
      <dgm:spPr/>
      <dgm:t>
        <a:bodyPr/>
        <a:lstStyle/>
        <a:p>
          <a:endParaRPr lang="en-US"/>
        </a:p>
      </dgm:t>
    </dgm:pt>
    <dgm:pt modelId="{3EACEDEB-B051-40BD-806D-FDEC87F8913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বর্তমান মহাসচিব পর্তুগালের নাগরিক আন্তোনিও গুতারেস</a:t>
          </a:r>
          <a:endParaRPr lang="bn-IN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C19070-D5BC-425A-94DC-207D7D400E92}" type="parTrans" cxnId="{456852C1-0231-4CDB-BF35-7DA1D7925E4D}">
      <dgm:prSet/>
      <dgm:spPr/>
      <dgm:t>
        <a:bodyPr/>
        <a:lstStyle/>
        <a:p>
          <a:endParaRPr lang="en-US"/>
        </a:p>
      </dgm:t>
    </dgm:pt>
    <dgm:pt modelId="{2CA8A0DC-7716-44EB-9974-2CCFBF6E9B4E}" type="sibTrans" cxnId="{456852C1-0231-4CDB-BF35-7DA1D7925E4D}">
      <dgm:prSet/>
      <dgm:spPr/>
      <dgm:t>
        <a:bodyPr/>
        <a:lstStyle/>
        <a:p>
          <a:endParaRPr lang="en-US"/>
        </a:p>
      </dgm:t>
    </dgm:pt>
    <dgm:pt modelId="{7E5FA64E-9DD3-4C60-9EAD-7D626996566D}" type="pres">
      <dgm:prSet presAssocID="{7F5F040F-378F-42E4-B4D4-7D2B9446A78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C55280-3FC1-4924-95FF-19EE45EB5D45}" type="pres">
      <dgm:prSet presAssocID="{9A6920A4-A928-41B8-B5BB-410327075BB9}" presName="root1" presStyleCnt="0"/>
      <dgm:spPr/>
      <dgm:t>
        <a:bodyPr/>
        <a:lstStyle/>
        <a:p>
          <a:endParaRPr lang="en-US"/>
        </a:p>
      </dgm:t>
    </dgm:pt>
    <dgm:pt modelId="{E851964B-3228-4734-90E6-1FD9DB70373A}" type="pres">
      <dgm:prSet presAssocID="{9A6920A4-A928-41B8-B5BB-410327075BB9}" presName="LevelOneTextNode" presStyleLbl="node0" presStyleIdx="0" presStyleCnt="1" custScaleX="123990" custScaleY="144085" custLinFactX="-18295" custLinFactNeighborX="-100000" custLinFactNeighborY="91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3FAFB7-6E53-465F-B3A7-CDC3FD7D2B26}" type="pres">
      <dgm:prSet presAssocID="{9A6920A4-A928-41B8-B5BB-410327075BB9}" presName="level2hierChild" presStyleCnt="0"/>
      <dgm:spPr/>
      <dgm:t>
        <a:bodyPr/>
        <a:lstStyle/>
        <a:p>
          <a:endParaRPr lang="en-US"/>
        </a:p>
      </dgm:t>
    </dgm:pt>
    <dgm:pt modelId="{034E56D8-1EA2-4EDA-9823-A6FD0B9EF807}" type="pres">
      <dgm:prSet presAssocID="{41E76612-6217-44D1-84D6-615E8D59363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3E0C1C4F-50DB-42D3-B94C-262627BC1953}" type="pres">
      <dgm:prSet presAssocID="{41E76612-6217-44D1-84D6-615E8D59363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004A3224-4F85-4082-AA7B-2247C1672068}" type="pres">
      <dgm:prSet presAssocID="{D7C57471-EBFF-4F5D-8C2C-79C8A81069DC}" presName="root2" presStyleCnt="0"/>
      <dgm:spPr/>
      <dgm:t>
        <a:bodyPr/>
        <a:lstStyle/>
        <a:p>
          <a:endParaRPr lang="en-US"/>
        </a:p>
      </dgm:t>
    </dgm:pt>
    <dgm:pt modelId="{E967C457-EB5B-4D17-8362-3F975CD5FD7A}" type="pres">
      <dgm:prSet presAssocID="{D7C57471-EBFF-4F5D-8C2C-79C8A81069DC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291991-598D-40FA-B696-475DF56D79C7}" type="pres">
      <dgm:prSet presAssocID="{D7C57471-EBFF-4F5D-8C2C-79C8A81069DC}" presName="level3hierChild" presStyleCnt="0"/>
      <dgm:spPr/>
      <dgm:t>
        <a:bodyPr/>
        <a:lstStyle/>
        <a:p>
          <a:endParaRPr lang="en-US"/>
        </a:p>
      </dgm:t>
    </dgm:pt>
    <dgm:pt modelId="{B432D9F1-48B9-4BF6-9191-0C6DF4EC7AA9}" type="pres">
      <dgm:prSet presAssocID="{0E2D6080-C213-4EB2-82BC-23E907323296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BFF712C2-4EAA-44D6-81B5-51440CB3676B}" type="pres">
      <dgm:prSet presAssocID="{0E2D6080-C213-4EB2-82BC-23E907323296}" presName="connTx" presStyleLbl="parChTrans1D2" presStyleIdx="1" presStyleCnt="5"/>
      <dgm:spPr/>
      <dgm:t>
        <a:bodyPr/>
        <a:lstStyle/>
        <a:p>
          <a:endParaRPr lang="en-US"/>
        </a:p>
      </dgm:t>
    </dgm:pt>
    <dgm:pt modelId="{2EA8E400-A765-4781-9C61-BD3D9788E872}" type="pres">
      <dgm:prSet presAssocID="{9B54E252-0C06-4F07-9667-23198FFFE382}" presName="root2" presStyleCnt="0"/>
      <dgm:spPr/>
      <dgm:t>
        <a:bodyPr/>
        <a:lstStyle/>
        <a:p>
          <a:endParaRPr lang="en-US"/>
        </a:p>
      </dgm:t>
    </dgm:pt>
    <dgm:pt modelId="{1D735773-0FF4-49DF-A534-AF71069BC052}" type="pres">
      <dgm:prSet presAssocID="{9B54E252-0C06-4F07-9667-23198FFFE382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CDA9EC-D3EB-4B86-9786-E41BBEE441DE}" type="pres">
      <dgm:prSet presAssocID="{9B54E252-0C06-4F07-9667-23198FFFE382}" presName="level3hierChild" presStyleCnt="0"/>
      <dgm:spPr/>
      <dgm:t>
        <a:bodyPr/>
        <a:lstStyle/>
        <a:p>
          <a:endParaRPr lang="en-US"/>
        </a:p>
      </dgm:t>
    </dgm:pt>
    <dgm:pt modelId="{955D353E-D725-49F2-A4CB-557DA7464C6D}" type="pres">
      <dgm:prSet presAssocID="{D61366A4-E7E6-438D-BEBC-B1C790763AAE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F40DB586-DE12-4EF2-983B-6BDF5D4ED741}" type="pres">
      <dgm:prSet presAssocID="{D61366A4-E7E6-438D-BEBC-B1C790763AAE}" presName="connTx" presStyleLbl="parChTrans1D2" presStyleIdx="2" presStyleCnt="5"/>
      <dgm:spPr/>
      <dgm:t>
        <a:bodyPr/>
        <a:lstStyle/>
        <a:p>
          <a:endParaRPr lang="en-US"/>
        </a:p>
      </dgm:t>
    </dgm:pt>
    <dgm:pt modelId="{38D0BD67-1C13-4EDA-890C-A45553CEABA4}" type="pres">
      <dgm:prSet presAssocID="{E7C75B67-2BEF-4BB8-A8C5-CB56969CC995}" presName="root2" presStyleCnt="0"/>
      <dgm:spPr/>
      <dgm:t>
        <a:bodyPr/>
        <a:lstStyle/>
        <a:p>
          <a:endParaRPr lang="en-US"/>
        </a:p>
      </dgm:t>
    </dgm:pt>
    <dgm:pt modelId="{1C49EDA1-0F61-47ED-9B1C-AA82B250DD95}" type="pres">
      <dgm:prSet presAssocID="{E7C75B67-2BEF-4BB8-A8C5-CB56969CC995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9F77AC-EF35-4259-AFE2-3256BF63EB56}" type="pres">
      <dgm:prSet presAssocID="{E7C75B67-2BEF-4BB8-A8C5-CB56969CC995}" presName="level3hierChild" presStyleCnt="0"/>
      <dgm:spPr/>
      <dgm:t>
        <a:bodyPr/>
        <a:lstStyle/>
        <a:p>
          <a:endParaRPr lang="en-US"/>
        </a:p>
      </dgm:t>
    </dgm:pt>
    <dgm:pt modelId="{DF16F11B-B29C-409A-827C-1119A0F8AA58}" type="pres">
      <dgm:prSet presAssocID="{5B781D19-6F4B-465F-AF54-8EB676BD3FD3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1DFA24A5-1242-4CA2-BB5F-5378F108E2CF}" type="pres">
      <dgm:prSet presAssocID="{5B781D19-6F4B-465F-AF54-8EB676BD3FD3}" presName="connTx" presStyleLbl="parChTrans1D2" presStyleIdx="3" presStyleCnt="5"/>
      <dgm:spPr/>
      <dgm:t>
        <a:bodyPr/>
        <a:lstStyle/>
        <a:p>
          <a:endParaRPr lang="en-US"/>
        </a:p>
      </dgm:t>
    </dgm:pt>
    <dgm:pt modelId="{55875B4F-5B4E-4049-B811-B45EC20F8891}" type="pres">
      <dgm:prSet presAssocID="{DE2846E2-9D90-4623-9093-5B02B62E930F}" presName="root2" presStyleCnt="0"/>
      <dgm:spPr/>
      <dgm:t>
        <a:bodyPr/>
        <a:lstStyle/>
        <a:p>
          <a:endParaRPr lang="en-US"/>
        </a:p>
      </dgm:t>
    </dgm:pt>
    <dgm:pt modelId="{4693DBA2-4B8D-4C31-A87F-EEE3B1534F10}" type="pres">
      <dgm:prSet presAssocID="{DE2846E2-9D90-4623-9093-5B02B62E930F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CF9ABA-8B16-4353-B675-704F655BC57D}" type="pres">
      <dgm:prSet presAssocID="{DE2846E2-9D90-4623-9093-5B02B62E930F}" presName="level3hierChild" presStyleCnt="0"/>
      <dgm:spPr/>
      <dgm:t>
        <a:bodyPr/>
        <a:lstStyle/>
        <a:p>
          <a:endParaRPr lang="en-US"/>
        </a:p>
      </dgm:t>
    </dgm:pt>
    <dgm:pt modelId="{FA22E804-DBF4-4592-A572-AD97130B77C4}" type="pres">
      <dgm:prSet presAssocID="{57C19070-D5BC-425A-94DC-207D7D400E92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3B834C30-77B6-4D3A-B1DC-38921F1915AC}" type="pres">
      <dgm:prSet presAssocID="{57C19070-D5BC-425A-94DC-207D7D400E92}" presName="connTx" presStyleLbl="parChTrans1D2" presStyleIdx="4" presStyleCnt="5"/>
      <dgm:spPr/>
      <dgm:t>
        <a:bodyPr/>
        <a:lstStyle/>
        <a:p>
          <a:endParaRPr lang="en-US"/>
        </a:p>
      </dgm:t>
    </dgm:pt>
    <dgm:pt modelId="{BDB479A0-6E64-42A1-B5E4-6EBFF2C1E45C}" type="pres">
      <dgm:prSet presAssocID="{3EACEDEB-B051-40BD-806D-FDEC87F89132}" presName="root2" presStyleCnt="0"/>
      <dgm:spPr/>
    </dgm:pt>
    <dgm:pt modelId="{4F955301-FD1D-496D-994A-B9BD54886629}" type="pres">
      <dgm:prSet presAssocID="{3EACEDEB-B051-40BD-806D-FDEC87F89132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25AB5E-B656-47AC-967D-5FF3241455AD}" type="pres">
      <dgm:prSet presAssocID="{3EACEDEB-B051-40BD-806D-FDEC87F89132}" presName="level3hierChild" presStyleCnt="0"/>
      <dgm:spPr/>
    </dgm:pt>
  </dgm:ptLst>
  <dgm:cxnLst>
    <dgm:cxn modelId="{3BA24D19-B881-44A8-A2F1-384369CE7473}" type="presOf" srcId="{D61366A4-E7E6-438D-BEBC-B1C790763AAE}" destId="{F40DB586-DE12-4EF2-983B-6BDF5D4ED741}" srcOrd="1" destOrd="0" presId="urn:microsoft.com/office/officeart/2005/8/layout/hierarchy2"/>
    <dgm:cxn modelId="{D05DFEF2-56BB-4A0E-853C-6CEA3A4CD8CA}" type="presOf" srcId="{D61366A4-E7E6-438D-BEBC-B1C790763AAE}" destId="{955D353E-D725-49F2-A4CB-557DA7464C6D}" srcOrd="0" destOrd="0" presId="urn:microsoft.com/office/officeart/2005/8/layout/hierarchy2"/>
    <dgm:cxn modelId="{BCEB9C0A-6E20-41DF-8EFA-E0F3DE3ED0EC}" type="presOf" srcId="{57C19070-D5BC-425A-94DC-207D7D400E92}" destId="{3B834C30-77B6-4D3A-B1DC-38921F1915AC}" srcOrd="1" destOrd="0" presId="urn:microsoft.com/office/officeart/2005/8/layout/hierarchy2"/>
    <dgm:cxn modelId="{B2F4B301-3941-41EA-A0BE-7F901973518A}" type="presOf" srcId="{5B781D19-6F4B-465F-AF54-8EB676BD3FD3}" destId="{DF16F11B-B29C-409A-827C-1119A0F8AA58}" srcOrd="0" destOrd="0" presId="urn:microsoft.com/office/officeart/2005/8/layout/hierarchy2"/>
    <dgm:cxn modelId="{456852C1-0231-4CDB-BF35-7DA1D7925E4D}" srcId="{9A6920A4-A928-41B8-B5BB-410327075BB9}" destId="{3EACEDEB-B051-40BD-806D-FDEC87F89132}" srcOrd="4" destOrd="0" parTransId="{57C19070-D5BC-425A-94DC-207D7D400E92}" sibTransId="{2CA8A0DC-7716-44EB-9974-2CCFBF6E9B4E}"/>
    <dgm:cxn modelId="{11CE65FC-6795-44B4-8754-C9747192F56E}" type="presOf" srcId="{9B54E252-0C06-4F07-9667-23198FFFE382}" destId="{1D735773-0FF4-49DF-A534-AF71069BC052}" srcOrd="0" destOrd="0" presId="urn:microsoft.com/office/officeart/2005/8/layout/hierarchy2"/>
    <dgm:cxn modelId="{8EFE9A5E-1D8C-499F-B065-B8AAFB208721}" type="presOf" srcId="{41E76612-6217-44D1-84D6-615E8D593635}" destId="{3E0C1C4F-50DB-42D3-B94C-262627BC1953}" srcOrd="1" destOrd="0" presId="urn:microsoft.com/office/officeart/2005/8/layout/hierarchy2"/>
    <dgm:cxn modelId="{6922C72D-F4F2-401F-85EC-95E2274CD4FA}" type="presOf" srcId="{41E76612-6217-44D1-84D6-615E8D593635}" destId="{034E56D8-1EA2-4EDA-9823-A6FD0B9EF807}" srcOrd="0" destOrd="0" presId="urn:microsoft.com/office/officeart/2005/8/layout/hierarchy2"/>
    <dgm:cxn modelId="{D1209098-5D12-44AC-ABFE-EFE327DF2D51}" type="presOf" srcId="{7F5F040F-378F-42E4-B4D4-7D2B9446A789}" destId="{7E5FA64E-9DD3-4C60-9EAD-7D626996566D}" srcOrd="0" destOrd="0" presId="urn:microsoft.com/office/officeart/2005/8/layout/hierarchy2"/>
    <dgm:cxn modelId="{A3C7598D-AE5C-4385-BED4-DBFC85122EA4}" type="presOf" srcId="{57C19070-D5BC-425A-94DC-207D7D400E92}" destId="{FA22E804-DBF4-4592-A572-AD97130B77C4}" srcOrd="0" destOrd="0" presId="urn:microsoft.com/office/officeart/2005/8/layout/hierarchy2"/>
    <dgm:cxn modelId="{21BA757F-5E39-4A02-9101-E70AFB629A62}" srcId="{9A6920A4-A928-41B8-B5BB-410327075BB9}" destId="{DE2846E2-9D90-4623-9093-5B02B62E930F}" srcOrd="3" destOrd="0" parTransId="{5B781D19-6F4B-465F-AF54-8EB676BD3FD3}" sibTransId="{7724D75B-140A-428F-86A8-16646FD37C76}"/>
    <dgm:cxn modelId="{45B971D1-65AA-4613-A221-D89A8A6E93C6}" type="presOf" srcId="{9A6920A4-A928-41B8-B5BB-410327075BB9}" destId="{E851964B-3228-4734-90E6-1FD9DB70373A}" srcOrd="0" destOrd="0" presId="urn:microsoft.com/office/officeart/2005/8/layout/hierarchy2"/>
    <dgm:cxn modelId="{C1DA55A1-B20E-4F78-93A6-3E204CC67E6A}" srcId="{7F5F040F-378F-42E4-B4D4-7D2B9446A789}" destId="{9A6920A4-A928-41B8-B5BB-410327075BB9}" srcOrd="0" destOrd="0" parTransId="{5166676E-3E6B-4920-B380-D1734C3F4664}" sibTransId="{18B911C4-B0E0-4AF8-8245-269AB817DEB5}"/>
    <dgm:cxn modelId="{293DAE0F-37FF-4A20-B169-71BA26D929E3}" type="presOf" srcId="{DE2846E2-9D90-4623-9093-5B02B62E930F}" destId="{4693DBA2-4B8D-4C31-A87F-EEE3B1534F10}" srcOrd="0" destOrd="0" presId="urn:microsoft.com/office/officeart/2005/8/layout/hierarchy2"/>
    <dgm:cxn modelId="{CFA00964-251F-450B-9D08-C023A709CC6E}" type="presOf" srcId="{E7C75B67-2BEF-4BB8-A8C5-CB56969CC995}" destId="{1C49EDA1-0F61-47ED-9B1C-AA82B250DD95}" srcOrd="0" destOrd="0" presId="urn:microsoft.com/office/officeart/2005/8/layout/hierarchy2"/>
    <dgm:cxn modelId="{41B1A4CC-9BE8-4E80-845F-E2F7C4908B77}" type="presOf" srcId="{0E2D6080-C213-4EB2-82BC-23E907323296}" destId="{B432D9F1-48B9-4BF6-9191-0C6DF4EC7AA9}" srcOrd="0" destOrd="0" presId="urn:microsoft.com/office/officeart/2005/8/layout/hierarchy2"/>
    <dgm:cxn modelId="{72877977-D113-4C72-8C08-CDCDE6460B68}" type="presOf" srcId="{D7C57471-EBFF-4F5D-8C2C-79C8A81069DC}" destId="{E967C457-EB5B-4D17-8362-3F975CD5FD7A}" srcOrd="0" destOrd="0" presId="urn:microsoft.com/office/officeart/2005/8/layout/hierarchy2"/>
    <dgm:cxn modelId="{1FE5A4F6-27FE-4C08-9E75-27070BF4D2F9}" type="presOf" srcId="{3EACEDEB-B051-40BD-806D-FDEC87F89132}" destId="{4F955301-FD1D-496D-994A-B9BD54886629}" srcOrd="0" destOrd="0" presId="urn:microsoft.com/office/officeart/2005/8/layout/hierarchy2"/>
    <dgm:cxn modelId="{49C2474C-ACDB-4C8C-8C77-9ADFFFBDCAE9}" type="presOf" srcId="{5B781D19-6F4B-465F-AF54-8EB676BD3FD3}" destId="{1DFA24A5-1242-4CA2-BB5F-5378F108E2CF}" srcOrd="1" destOrd="0" presId="urn:microsoft.com/office/officeart/2005/8/layout/hierarchy2"/>
    <dgm:cxn modelId="{D3D1A88C-B915-457D-89C1-DCB3FB848B6F}" type="presOf" srcId="{0E2D6080-C213-4EB2-82BC-23E907323296}" destId="{BFF712C2-4EAA-44D6-81B5-51440CB3676B}" srcOrd="1" destOrd="0" presId="urn:microsoft.com/office/officeart/2005/8/layout/hierarchy2"/>
    <dgm:cxn modelId="{ED716CDF-B5FA-4C6C-BD0D-0FB81ED423C2}" srcId="{9A6920A4-A928-41B8-B5BB-410327075BB9}" destId="{D7C57471-EBFF-4F5D-8C2C-79C8A81069DC}" srcOrd="0" destOrd="0" parTransId="{41E76612-6217-44D1-84D6-615E8D593635}" sibTransId="{91D74489-0F2B-440D-A656-C0DF41DCE91B}"/>
    <dgm:cxn modelId="{3E3538E1-94FA-41F4-9311-4C4B1205647D}" srcId="{9A6920A4-A928-41B8-B5BB-410327075BB9}" destId="{9B54E252-0C06-4F07-9667-23198FFFE382}" srcOrd="1" destOrd="0" parTransId="{0E2D6080-C213-4EB2-82BC-23E907323296}" sibTransId="{23120D74-31BC-4D74-BEC1-4C5D0A8BFAC0}"/>
    <dgm:cxn modelId="{2BEAF5B7-86C2-4DA2-B7DD-04E4F0644286}" srcId="{9A6920A4-A928-41B8-B5BB-410327075BB9}" destId="{E7C75B67-2BEF-4BB8-A8C5-CB56969CC995}" srcOrd="2" destOrd="0" parTransId="{D61366A4-E7E6-438D-BEBC-B1C790763AAE}" sibTransId="{AD0CD20A-BC58-4FC6-895F-1E686C207ED0}"/>
    <dgm:cxn modelId="{32447AB1-F2F9-4F98-978E-9C5394032044}" type="presParOf" srcId="{7E5FA64E-9DD3-4C60-9EAD-7D626996566D}" destId="{D5C55280-3FC1-4924-95FF-19EE45EB5D45}" srcOrd="0" destOrd="0" presId="urn:microsoft.com/office/officeart/2005/8/layout/hierarchy2"/>
    <dgm:cxn modelId="{F40E8041-5251-4A97-944F-1E1379D540E5}" type="presParOf" srcId="{D5C55280-3FC1-4924-95FF-19EE45EB5D45}" destId="{E851964B-3228-4734-90E6-1FD9DB70373A}" srcOrd="0" destOrd="0" presId="urn:microsoft.com/office/officeart/2005/8/layout/hierarchy2"/>
    <dgm:cxn modelId="{06E8B71A-FA26-4F1F-8DCA-3A792C31CC47}" type="presParOf" srcId="{D5C55280-3FC1-4924-95FF-19EE45EB5D45}" destId="{383FAFB7-6E53-465F-B3A7-CDC3FD7D2B26}" srcOrd="1" destOrd="0" presId="urn:microsoft.com/office/officeart/2005/8/layout/hierarchy2"/>
    <dgm:cxn modelId="{BDF16352-E58C-4AF7-86FB-CEA82AF5AE28}" type="presParOf" srcId="{383FAFB7-6E53-465F-B3A7-CDC3FD7D2B26}" destId="{034E56D8-1EA2-4EDA-9823-A6FD0B9EF807}" srcOrd="0" destOrd="0" presId="urn:microsoft.com/office/officeart/2005/8/layout/hierarchy2"/>
    <dgm:cxn modelId="{625B0225-3AD6-46B6-A778-FFF80E7F5A4B}" type="presParOf" srcId="{034E56D8-1EA2-4EDA-9823-A6FD0B9EF807}" destId="{3E0C1C4F-50DB-42D3-B94C-262627BC1953}" srcOrd="0" destOrd="0" presId="urn:microsoft.com/office/officeart/2005/8/layout/hierarchy2"/>
    <dgm:cxn modelId="{60840971-998E-4A56-9926-C55112755F1D}" type="presParOf" srcId="{383FAFB7-6E53-465F-B3A7-CDC3FD7D2B26}" destId="{004A3224-4F85-4082-AA7B-2247C1672068}" srcOrd="1" destOrd="0" presId="urn:microsoft.com/office/officeart/2005/8/layout/hierarchy2"/>
    <dgm:cxn modelId="{6CE80A84-6418-4343-A332-23F71E97DF6A}" type="presParOf" srcId="{004A3224-4F85-4082-AA7B-2247C1672068}" destId="{E967C457-EB5B-4D17-8362-3F975CD5FD7A}" srcOrd="0" destOrd="0" presId="urn:microsoft.com/office/officeart/2005/8/layout/hierarchy2"/>
    <dgm:cxn modelId="{EDCB5721-1B44-4AEF-A47A-23D8925D2955}" type="presParOf" srcId="{004A3224-4F85-4082-AA7B-2247C1672068}" destId="{F4291991-598D-40FA-B696-475DF56D79C7}" srcOrd="1" destOrd="0" presId="urn:microsoft.com/office/officeart/2005/8/layout/hierarchy2"/>
    <dgm:cxn modelId="{26143951-52C8-4F4C-96F8-8192326308A6}" type="presParOf" srcId="{383FAFB7-6E53-465F-B3A7-CDC3FD7D2B26}" destId="{B432D9F1-48B9-4BF6-9191-0C6DF4EC7AA9}" srcOrd="2" destOrd="0" presId="urn:microsoft.com/office/officeart/2005/8/layout/hierarchy2"/>
    <dgm:cxn modelId="{D7408E83-04A7-4AE2-827E-27FA69C49153}" type="presParOf" srcId="{B432D9F1-48B9-4BF6-9191-0C6DF4EC7AA9}" destId="{BFF712C2-4EAA-44D6-81B5-51440CB3676B}" srcOrd="0" destOrd="0" presId="urn:microsoft.com/office/officeart/2005/8/layout/hierarchy2"/>
    <dgm:cxn modelId="{F6C597A9-A58C-4680-962E-D650E5F959C9}" type="presParOf" srcId="{383FAFB7-6E53-465F-B3A7-CDC3FD7D2B26}" destId="{2EA8E400-A765-4781-9C61-BD3D9788E872}" srcOrd="3" destOrd="0" presId="urn:microsoft.com/office/officeart/2005/8/layout/hierarchy2"/>
    <dgm:cxn modelId="{748ECAA0-D6CB-4F7E-83AB-02D245298E91}" type="presParOf" srcId="{2EA8E400-A765-4781-9C61-BD3D9788E872}" destId="{1D735773-0FF4-49DF-A534-AF71069BC052}" srcOrd="0" destOrd="0" presId="urn:microsoft.com/office/officeart/2005/8/layout/hierarchy2"/>
    <dgm:cxn modelId="{B94D68AB-6C61-4A1A-B190-A878A98904E7}" type="presParOf" srcId="{2EA8E400-A765-4781-9C61-BD3D9788E872}" destId="{BCCDA9EC-D3EB-4B86-9786-E41BBEE441DE}" srcOrd="1" destOrd="0" presId="urn:microsoft.com/office/officeart/2005/8/layout/hierarchy2"/>
    <dgm:cxn modelId="{ED1627F5-D085-4E91-937D-0574720F9713}" type="presParOf" srcId="{383FAFB7-6E53-465F-B3A7-CDC3FD7D2B26}" destId="{955D353E-D725-49F2-A4CB-557DA7464C6D}" srcOrd="4" destOrd="0" presId="urn:microsoft.com/office/officeart/2005/8/layout/hierarchy2"/>
    <dgm:cxn modelId="{6362CFEA-47DC-483F-9E51-14587D0FA1E5}" type="presParOf" srcId="{955D353E-D725-49F2-A4CB-557DA7464C6D}" destId="{F40DB586-DE12-4EF2-983B-6BDF5D4ED741}" srcOrd="0" destOrd="0" presId="urn:microsoft.com/office/officeart/2005/8/layout/hierarchy2"/>
    <dgm:cxn modelId="{377F9C60-E711-4D0A-9D90-BE622F85D447}" type="presParOf" srcId="{383FAFB7-6E53-465F-B3A7-CDC3FD7D2B26}" destId="{38D0BD67-1C13-4EDA-890C-A45553CEABA4}" srcOrd="5" destOrd="0" presId="urn:microsoft.com/office/officeart/2005/8/layout/hierarchy2"/>
    <dgm:cxn modelId="{B872FD0E-5808-4498-8E51-F05C0CCAA507}" type="presParOf" srcId="{38D0BD67-1C13-4EDA-890C-A45553CEABA4}" destId="{1C49EDA1-0F61-47ED-9B1C-AA82B250DD95}" srcOrd="0" destOrd="0" presId="urn:microsoft.com/office/officeart/2005/8/layout/hierarchy2"/>
    <dgm:cxn modelId="{A6F15AC3-5942-4972-BD19-25D9FB4D87B2}" type="presParOf" srcId="{38D0BD67-1C13-4EDA-890C-A45553CEABA4}" destId="{649F77AC-EF35-4259-AFE2-3256BF63EB56}" srcOrd="1" destOrd="0" presId="urn:microsoft.com/office/officeart/2005/8/layout/hierarchy2"/>
    <dgm:cxn modelId="{5186283B-0AAF-4FD6-801B-8D9231D73C27}" type="presParOf" srcId="{383FAFB7-6E53-465F-B3A7-CDC3FD7D2B26}" destId="{DF16F11B-B29C-409A-827C-1119A0F8AA58}" srcOrd="6" destOrd="0" presId="urn:microsoft.com/office/officeart/2005/8/layout/hierarchy2"/>
    <dgm:cxn modelId="{CC3DAC5D-596F-4E09-8BE0-3C5414A4B3F1}" type="presParOf" srcId="{DF16F11B-B29C-409A-827C-1119A0F8AA58}" destId="{1DFA24A5-1242-4CA2-BB5F-5378F108E2CF}" srcOrd="0" destOrd="0" presId="urn:microsoft.com/office/officeart/2005/8/layout/hierarchy2"/>
    <dgm:cxn modelId="{BDE85236-D357-4E46-B48B-5AECB4E993EA}" type="presParOf" srcId="{383FAFB7-6E53-465F-B3A7-CDC3FD7D2B26}" destId="{55875B4F-5B4E-4049-B811-B45EC20F8891}" srcOrd="7" destOrd="0" presId="urn:microsoft.com/office/officeart/2005/8/layout/hierarchy2"/>
    <dgm:cxn modelId="{D95EC025-1A6F-4873-85EC-680BDA6A6805}" type="presParOf" srcId="{55875B4F-5B4E-4049-B811-B45EC20F8891}" destId="{4693DBA2-4B8D-4C31-A87F-EEE3B1534F10}" srcOrd="0" destOrd="0" presId="urn:microsoft.com/office/officeart/2005/8/layout/hierarchy2"/>
    <dgm:cxn modelId="{3BCD74A9-20AF-4D7D-A605-42F9A8A1CF8F}" type="presParOf" srcId="{55875B4F-5B4E-4049-B811-B45EC20F8891}" destId="{B8CF9ABA-8B16-4353-B675-704F655BC57D}" srcOrd="1" destOrd="0" presId="urn:microsoft.com/office/officeart/2005/8/layout/hierarchy2"/>
    <dgm:cxn modelId="{B5F8E2AD-A2DC-4073-AB00-73AB1B7489B9}" type="presParOf" srcId="{383FAFB7-6E53-465F-B3A7-CDC3FD7D2B26}" destId="{FA22E804-DBF4-4592-A572-AD97130B77C4}" srcOrd="8" destOrd="0" presId="urn:microsoft.com/office/officeart/2005/8/layout/hierarchy2"/>
    <dgm:cxn modelId="{1A4DDD3C-C03B-4FAB-B23A-EC4909121648}" type="presParOf" srcId="{FA22E804-DBF4-4592-A572-AD97130B77C4}" destId="{3B834C30-77B6-4D3A-B1DC-38921F1915AC}" srcOrd="0" destOrd="0" presId="urn:microsoft.com/office/officeart/2005/8/layout/hierarchy2"/>
    <dgm:cxn modelId="{2AFCDAA8-6FA6-4C74-BFDA-FBEBEBE47D98}" type="presParOf" srcId="{383FAFB7-6E53-465F-B3A7-CDC3FD7D2B26}" destId="{BDB479A0-6E64-42A1-B5E4-6EBFF2C1E45C}" srcOrd="9" destOrd="0" presId="urn:microsoft.com/office/officeart/2005/8/layout/hierarchy2"/>
    <dgm:cxn modelId="{07CACEB3-1F1A-4D6E-B451-53E704956071}" type="presParOf" srcId="{BDB479A0-6E64-42A1-B5E4-6EBFF2C1E45C}" destId="{4F955301-FD1D-496D-994A-B9BD54886629}" srcOrd="0" destOrd="0" presId="urn:microsoft.com/office/officeart/2005/8/layout/hierarchy2"/>
    <dgm:cxn modelId="{35776B49-B9B9-4282-A939-872EF6269971}" type="presParOf" srcId="{BDB479A0-6E64-42A1-B5E4-6EBFF2C1E45C}" destId="{CE25AB5E-B656-47AC-967D-5FF3241455A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B14777-B2A9-481F-B20F-508D89041B58}" type="doc">
      <dgm:prSet loTypeId="urn:microsoft.com/office/officeart/2005/8/layout/orgChart1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026DE61E-BB37-433C-B061-073B3CD06031}">
      <dgm:prSet phldrT="[Text]"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জাতিসংঘ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4329E0-96D5-4F51-AF1A-F79529FE12FB}" type="parTrans" cxnId="{E97CA6A2-DB1A-463D-9656-F5BF4FA7FE8A}">
      <dgm:prSet/>
      <dgm:spPr/>
      <dgm:t>
        <a:bodyPr/>
        <a:lstStyle/>
        <a:p>
          <a:endParaRPr lang="en-US"/>
        </a:p>
      </dgm:t>
    </dgm:pt>
    <dgm:pt modelId="{2994DD51-8673-4449-80E6-FADDB7DFA88B}" type="sibTrans" cxnId="{E97CA6A2-DB1A-463D-9656-F5BF4FA7FE8A}">
      <dgm:prSet/>
      <dgm:spPr/>
      <dgm:t>
        <a:bodyPr/>
        <a:lstStyle/>
        <a:p>
          <a:endParaRPr lang="en-US"/>
        </a:p>
      </dgm:t>
    </dgm:pt>
    <dgm:pt modelId="{71D0183B-D92F-4D54-B8C3-161BE4807EAF}">
      <dgm:prSet phldrT="[Text]" custT="1"/>
      <dgm:spPr/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সাধারণ পরিষদ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302D81-7602-4EB6-9B76-EB7A6EF00BE8}" type="parTrans" cxnId="{4AAD159A-6088-464E-B406-90EC7470B2F6}">
      <dgm:prSet/>
      <dgm:spPr/>
      <dgm:t>
        <a:bodyPr/>
        <a:lstStyle/>
        <a:p>
          <a:endParaRPr lang="en-US"/>
        </a:p>
      </dgm:t>
    </dgm:pt>
    <dgm:pt modelId="{07069B8F-8399-4367-B95F-377D7C550FF7}" type="sibTrans" cxnId="{4AAD159A-6088-464E-B406-90EC7470B2F6}">
      <dgm:prSet/>
      <dgm:spPr/>
      <dgm:t>
        <a:bodyPr/>
        <a:lstStyle/>
        <a:p>
          <a:endParaRPr lang="en-US"/>
        </a:p>
      </dgm:t>
    </dgm:pt>
    <dgm:pt modelId="{63107022-B492-42DE-8A79-9B86E244B859}">
      <dgm:prSet phldrT="[Text]" custT="1"/>
      <dgm:spPr/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অর্থনৈতিক ও সামাজিক পরিষদ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75B3FF-B360-4287-A302-9D7411576EFF}" type="parTrans" cxnId="{1DAFAB41-5DFF-42BE-8DAE-4193A3D66694}">
      <dgm:prSet/>
      <dgm:spPr/>
      <dgm:t>
        <a:bodyPr/>
        <a:lstStyle/>
        <a:p>
          <a:endParaRPr lang="en-US"/>
        </a:p>
      </dgm:t>
    </dgm:pt>
    <dgm:pt modelId="{9068025F-63E9-430B-AFC8-CBB15CC45362}" type="sibTrans" cxnId="{1DAFAB41-5DFF-42BE-8DAE-4193A3D66694}">
      <dgm:prSet/>
      <dgm:spPr/>
      <dgm:t>
        <a:bodyPr/>
        <a:lstStyle/>
        <a:p>
          <a:endParaRPr lang="en-US"/>
        </a:p>
      </dgm:t>
    </dgm:pt>
    <dgm:pt modelId="{9BCA79EF-5094-4902-B847-F0D0A7C96B90}">
      <dgm:prSet phldrT="[Text]" custT="1"/>
      <dgm:spPr/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জাতিসংঘ সচিবালয়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FEA9B0-26DB-4C9D-BCED-588F57924C0B}" type="parTrans" cxnId="{7E9FC7A1-1CDD-467A-8EDA-00F21A3C522F}">
      <dgm:prSet/>
      <dgm:spPr/>
      <dgm:t>
        <a:bodyPr/>
        <a:lstStyle/>
        <a:p>
          <a:endParaRPr lang="en-US"/>
        </a:p>
      </dgm:t>
    </dgm:pt>
    <dgm:pt modelId="{9C731487-E97E-4E74-BC5E-EFDF4F434C4B}" type="sibTrans" cxnId="{7E9FC7A1-1CDD-467A-8EDA-00F21A3C522F}">
      <dgm:prSet/>
      <dgm:spPr/>
      <dgm:t>
        <a:bodyPr/>
        <a:lstStyle/>
        <a:p>
          <a:endParaRPr lang="en-US"/>
        </a:p>
      </dgm:t>
    </dgm:pt>
    <dgm:pt modelId="{DC21B739-AC81-4A6F-B9D8-A64FA672B046}">
      <dgm:prSet custT="1"/>
      <dgm:spPr/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আন্তর্জাতিক আদালত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B213F2-7DAD-448F-9F77-9394A201F02A}" type="parTrans" cxnId="{A23010B3-3446-4C56-AC6C-63096AA4B6E6}">
      <dgm:prSet/>
      <dgm:spPr/>
      <dgm:t>
        <a:bodyPr/>
        <a:lstStyle/>
        <a:p>
          <a:endParaRPr lang="en-US"/>
        </a:p>
      </dgm:t>
    </dgm:pt>
    <dgm:pt modelId="{986B4A39-9B6F-459F-97B2-B3DFD609B84A}" type="sibTrans" cxnId="{A23010B3-3446-4C56-AC6C-63096AA4B6E6}">
      <dgm:prSet/>
      <dgm:spPr/>
      <dgm:t>
        <a:bodyPr/>
        <a:lstStyle/>
        <a:p>
          <a:endParaRPr lang="en-US"/>
        </a:p>
      </dgm:t>
    </dgm:pt>
    <dgm:pt modelId="{F49C44D9-5ABD-413B-86DF-27939A362278}">
      <dgm:prSet custT="1"/>
      <dgm:spPr/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অছি পরিষদ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D2694F-6C94-4450-B82C-D7E396A438BA}" type="parTrans" cxnId="{8D16B879-E8B1-4F31-AA44-9FD649C8585D}">
      <dgm:prSet/>
      <dgm:spPr/>
      <dgm:t>
        <a:bodyPr/>
        <a:lstStyle/>
        <a:p>
          <a:endParaRPr lang="en-US"/>
        </a:p>
      </dgm:t>
    </dgm:pt>
    <dgm:pt modelId="{5B02A59D-F498-4E8A-BB29-2CCD11E9BF24}" type="sibTrans" cxnId="{8D16B879-E8B1-4F31-AA44-9FD649C8585D}">
      <dgm:prSet/>
      <dgm:spPr/>
      <dgm:t>
        <a:bodyPr/>
        <a:lstStyle/>
        <a:p>
          <a:endParaRPr lang="en-US"/>
        </a:p>
      </dgm:t>
    </dgm:pt>
    <dgm:pt modelId="{710334E6-04B0-4846-B622-596275F7C08F}">
      <dgm:prSet custT="1"/>
      <dgm:spPr/>
      <dgm:t>
        <a:bodyPr/>
        <a:lstStyle/>
        <a:p>
          <a:r>
            <a:rPr lang="bn-IN" sz="5500" dirty="0" smtClean="0"/>
            <a:t> </a:t>
          </a:r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নিরাপত্তা পরিষদ</a:t>
          </a:r>
          <a:endParaRPr lang="en-US" sz="5500" dirty="0"/>
        </a:p>
      </dgm:t>
    </dgm:pt>
    <dgm:pt modelId="{447C5D56-B2CE-43F6-B4D0-7EEE7E1DD219}" type="parTrans" cxnId="{BDADA6D1-8DB1-4CD1-95F1-9CCF4CA76E99}">
      <dgm:prSet/>
      <dgm:spPr/>
      <dgm:t>
        <a:bodyPr/>
        <a:lstStyle/>
        <a:p>
          <a:endParaRPr lang="en-US"/>
        </a:p>
      </dgm:t>
    </dgm:pt>
    <dgm:pt modelId="{775AB48D-1A7C-4C0E-9513-F2F99085C9CB}" type="sibTrans" cxnId="{BDADA6D1-8DB1-4CD1-95F1-9CCF4CA76E99}">
      <dgm:prSet/>
      <dgm:spPr/>
      <dgm:t>
        <a:bodyPr/>
        <a:lstStyle/>
        <a:p>
          <a:endParaRPr lang="en-US"/>
        </a:p>
      </dgm:t>
    </dgm:pt>
    <dgm:pt modelId="{12865243-EE0C-4D88-AB89-67F2942EF7A6}" type="pres">
      <dgm:prSet presAssocID="{5AB14777-B2A9-481F-B20F-508D89041B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DCE1850-C0E7-425E-9FB1-C636E2A4DDA4}" type="pres">
      <dgm:prSet presAssocID="{026DE61E-BB37-433C-B061-073B3CD06031}" presName="hierRoot1" presStyleCnt="0">
        <dgm:presLayoutVars>
          <dgm:hierBranch val="init"/>
        </dgm:presLayoutVars>
      </dgm:prSet>
      <dgm:spPr/>
    </dgm:pt>
    <dgm:pt modelId="{92C74E36-0E51-4741-9DD1-9E880634EE13}" type="pres">
      <dgm:prSet presAssocID="{026DE61E-BB37-433C-B061-073B3CD06031}" presName="rootComposite1" presStyleCnt="0"/>
      <dgm:spPr/>
    </dgm:pt>
    <dgm:pt modelId="{C3FABA6D-C8F2-448E-913A-3CE454AF8A54}" type="pres">
      <dgm:prSet presAssocID="{026DE61E-BB37-433C-B061-073B3CD06031}" presName="rootText1" presStyleLbl="node0" presStyleIdx="0" presStyleCnt="1" custLinFactNeighborX="-539" custLinFactNeighborY="-108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76BE32-50D6-48F5-A5F1-311268B44C8E}" type="pres">
      <dgm:prSet presAssocID="{026DE61E-BB37-433C-B061-073B3CD0603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F3F0C6A-D9E8-4C42-B537-43E2933CF5CB}" type="pres">
      <dgm:prSet presAssocID="{026DE61E-BB37-433C-B061-073B3CD06031}" presName="hierChild2" presStyleCnt="0"/>
      <dgm:spPr/>
    </dgm:pt>
    <dgm:pt modelId="{3D94406E-6CE3-4F26-AB5D-1CC69B6AE92E}" type="pres">
      <dgm:prSet presAssocID="{6F302D81-7602-4EB6-9B76-EB7A6EF00BE8}" presName="Name37" presStyleLbl="parChTrans1D2" presStyleIdx="0" presStyleCnt="6"/>
      <dgm:spPr/>
      <dgm:t>
        <a:bodyPr/>
        <a:lstStyle/>
        <a:p>
          <a:endParaRPr lang="en-US"/>
        </a:p>
      </dgm:t>
    </dgm:pt>
    <dgm:pt modelId="{87698174-B79D-4B7F-8679-0B50943994EF}" type="pres">
      <dgm:prSet presAssocID="{71D0183B-D92F-4D54-B8C3-161BE4807EAF}" presName="hierRoot2" presStyleCnt="0">
        <dgm:presLayoutVars>
          <dgm:hierBranch val="init"/>
        </dgm:presLayoutVars>
      </dgm:prSet>
      <dgm:spPr/>
    </dgm:pt>
    <dgm:pt modelId="{6ACDDF87-3D78-4322-BE24-AED49CB0AE9A}" type="pres">
      <dgm:prSet presAssocID="{71D0183B-D92F-4D54-B8C3-161BE4807EAF}" presName="rootComposite" presStyleCnt="0"/>
      <dgm:spPr/>
    </dgm:pt>
    <dgm:pt modelId="{9F61F000-F88F-4C7D-8D22-193A45B6FA2D}" type="pres">
      <dgm:prSet presAssocID="{71D0183B-D92F-4D54-B8C3-161BE4807EAF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460E6F-C820-4EFF-87E3-93024BECB4DA}" type="pres">
      <dgm:prSet presAssocID="{71D0183B-D92F-4D54-B8C3-161BE4807EAF}" presName="rootConnector" presStyleLbl="node2" presStyleIdx="0" presStyleCnt="6"/>
      <dgm:spPr/>
      <dgm:t>
        <a:bodyPr/>
        <a:lstStyle/>
        <a:p>
          <a:endParaRPr lang="en-US"/>
        </a:p>
      </dgm:t>
    </dgm:pt>
    <dgm:pt modelId="{584198E0-BD26-4063-A5A5-67FBE83876DF}" type="pres">
      <dgm:prSet presAssocID="{71D0183B-D92F-4D54-B8C3-161BE4807EAF}" presName="hierChild4" presStyleCnt="0"/>
      <dgm:spPr/>
    </dgm:pt>
    <dgm:pt modelId="{87C63956-A0A3-4B30-94A0-CD381A7CDCCF}" type="pres">
      <dgm:prSet presAssocID="{71D0183B-D92F-4D54-B8C3-161BE4807EAF}" presName="hierChild5" presStyleCnt="0"/>
      <dgm:spPr/>
    </dgm:pt>
    <dgm:pt modelId="{7B5089A7-4BC5-46EA-852F-5961C923DF4E}" type="pres">
      <dgm:prSet presAssocID="{447C5D56-B2CE-43F6-B4D0-7EEE7E1DD219}" presName="Name37" presStyleLbl="parChTrans1D2" presStyleIdx="1" presStyleCnt="6"/>
      <dgm:spPr/>
      <dgm:t>
        <a:bodyPr/>
        <a:lstStyle/>
        <a:p>
          <a:endParaRPr lang="en-US"/>
        </a:p>
      </dgm:t>
    </dgm:pt>
    <dgm:pt modelId="{C319F61E-4D8F-4EAF-B9C0-5FCC4AA141F7}" type="pres">
      <dgm:prSet presAssocID="{710334E6-04B0-4846-B622-596275F7C08F}" presName="hierRoot2" presStyleCnt="0">
        <dgm:presLayoutVars>
          <dgm:hierBranch val="init"/>
        </dgm:presLayoutVars>
      </dgm:prSet>
      <dgm:spPr/>
    </dgm:pt>
    <dgm:pt modelId="{378BD601-09DB-4FB1-A15D-C29A61B77D3C}" type="pres">
      <dgm:prSet presAssocID="{710334E6-04B0-4846-B622-596275F7C08F}" presName="rootComposite" presStyleCnt="0"/>
      <dgm:spPr/>
    </dgm:pt>
    <dgm:pt modelId="{6D17FC5C-279F-44CD-9545-FB7A7109B7E4}" type="pres">
      <dgm:prSet presAssocID="{710334E6-04B0-4846-B622-596275F7C08F}" presName="rootText" presStyleLbl="node2" presStyleIdx="1" presStyleCnt="6" custScaleX="1175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EB7B47-3A19-40CA-BADD-C1D80A7DA49B}" type="pres">
      <dgm:prSet presAssocID="{710334E6-04B0-4846-B622-596275F7C08F}" presName="rootConnector" presStyleLbl="node2" presStyleIdx="1" presStyleCnt="6"/>
      <dgm:spPr/>
      <dgm:t>
        <a:bodyPr/>
        <a:lstStyle/>
        <a:p>
          <a:endParaRPr lang="en-US"/>
        </a:p>
      </dgm:t>
    </dgm:pt>
    <dgm:pt modelId="{A888B392-1962-4AEA-AE7C-1406608BC278}" type="pres">
      <dgm:prSet presAssocID="{710334E6-04B0-4846-B622-596275F7C08F}" presName="hierChild4" presStyleCnt="0"/>
      <dgm:spPr/>
    </dgm:pt>
    <dgm:pt modelId="{5384DF1B-8E3A-4D4A-A64B-AD8C7E4FED14}" type="pres">
      <dgm:prSet presAssocID="{710334E6-04B0-4846-B622-596275F7C08F}" presName="hierChild5" presStyleCnt="0"/>
      <dgm:spPr/>
    </dgm:pt>
    <dgm:pt modelId="{19C1AA87-C51A-4ACB-BF59-4DC25F66B286}" type="pres">
      <dgm:prSet presAssocID="{D775B3FF-B360-4287-A302-9D7411576EFF}" presName="Name37" presStyleLbl="parChTrans1D2" presStyleIdx="2" presStyleCnt="6"/>
      <dgm:spPr/>
      <dgm:t>
        <a:bodyPr/>
        <a:lstStyle/>
        <a:p>
          <a:endParaRPr lang="en-US"/>
        </a:p>
      </dgm:t>
    </dgm:pt>
    <dgm:pt modelId="{F39825F4-A7B0-470A-A147-1BC6BE88270E}" type="pres">
      <dgm:prSet presAssocID="{63107022-B492-42DE-8A79-9B86E244B859}" presName="hierRoot2" presStyleCnt="0">
        <dgm:presLayoutVars>
          <dgm:hierBranch val="init"/>
        </dgm:presLayoutVars>
      </dgm:prSet>
      <dgm:spPr/>
    </dgm:pt>
    <dgm:pt modelId="{EB45D8E8-1235-451D-9486-36F5316396CF}" type="pres">
      <dgm:prSet presAssocID="{63107022-B492-42DE-8A79-9B86E244B859}" presName="rootComposite" presStyleCnt="0"/>
      <dgm:spPr/>
    </dgm:pt>
    <dgm:pt modelId="{44088263-08AF-4FA3-BCC0-391A7B379574}" type="pres">
      <dgm:prSet presAssocID="{63107022-B492-42DE-8A79-9B86E244B859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FCD465-AEF6-4677-9E2D-B5F4CB27EF92}" type="pres">
      <dgm:prSet presAssocID="{63107022-B492-42DE-8A79-9B86E244B859}" presName="rootConnector" presStyleLbl="node2" presStyleIdx="2" presStyleCnt="6"/>
      <dgm:spPr/>
      <dgm:t>
        <a:bodyPr/>
        <a:lstStyle/>
        <a:p>
          <a:endParaRPr lang="en-US"/>
        </a:p>
      </dgm:t>
    </dgm:pt>
    <dgm:pt modelId="{6E06DE99-F8A4-4AF7-A1CD-57A71F81FC42}" type="pres">
      <dgm:prSet presAssocID="{63107022-B492-42DE-8A79-9B86E244B859}" presName="hierChild4" presStyleCnt="0"/>
      <dgm:spPr/>
    </dgm:pt>
    <dgm:pt modelId="{04C79D64-537D-4D22-B4A1-E4FD3E8F13F1}" type="pres">
      <dgm:prSet presAssocID="{63107022-B492-42DE-8A79-9B86E244B859}" presName="hierChild5" presStyleCnt="0"/>
      <dgm:spPr/>
    </dgm:pt>
    <dgm:pt modelId="{F075928A-263C-483E-8014-982E4054873C}" type="pres">
      <dgm:prSet presAssocID="{46D2694F-6C94-4450-B82C-D7E396A438BA}" presName="Name37" presStyleLbl="parChTrans1D2" presStyleIdx="3" presStyleCnt="6"/>
      <dgm:spPr/>
      <dgm:t>
        <a:bodyPr/>
        <a:lstStyle/>
        <a:p>
          <a:endParaRPr lang="en-US"/>
        </a:p>
      </dgm:t>
    </dgm:pt>
    <dgm:pt modelId="{BA6BCC9F-5644-4700-8A07-73807482BC82}" type="pres">
      <dgm:prSet presAssocID="{F49C44D9-5ABD-413B-86DF-27939A362278}" presName="hierRoot2" presStyleCnt="0">
        <dgm:presLayoutVars>
          <dgm:hierBranch val="init"/>
        </dgm:presLayoutVars>
      </dgm:prSet>
      <dgm:spPr/>
    </dgm:pt>
    <dgm:pt modelId="{6363EBAF-636B-4DED-B8E4-75EACC0FC32C}" type="pres">
      <dgm:prSet presAssocID="{F49C44D9-5ABD-413B-86DF-27939A362278}" presName="rootComposite" presStyleCnt="0"/>
      <dgm:spPr/>
    </dgm:pt>
    <dgm:pt modelId="{8F4C1764-1216-4763-A301-EA950EDB8B82}" type="pres">
      <dgm:prSet presAssocID="{F49C44D9-5ABD-413B-86DF-27939A362278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50D7EA-9FFB-48F6-82B7-2A4EA81359F6}" type="pres">
      <dgm:prSet presAssocID="{F49C44D9-5ABD-413B-86DF-27939A362278}" presName="rootConnector" presStyleLbl="node2" presStyleIdx="3" presStyleCnt="6"/>
      <dgm:spPr/>
      <dgm:t>
        <a:bodyPr/>
        <a:lstStyle/>
        <a:p>
          <a:endParaRPr lang="en-US"/>
        </a:p>
      </dgm:t>
    </dgm:pt>
    <dgm:pt modelId="{F71886AD-67AA-4027-A9B4-53F16AC6CBCC}" type="pres">
      <dgm:prSet presAssocID="{F49C44D9-5ABD-413B-86DF-27939A362278}" presName="hierChild4" presStyleCnt="0"/>
      <dgm:spPr/>
    </dgm:pt>
    <dgm:pt modelId="{7D9D1EB2-3913-47AD-88C8-D1C3D11B8F0B}" type="pres">
      <dgm:prSet presAssocID="{F49C44D9-5ABD-413B-86DF-27939A362278}" presName="hierChild5" presStyleCnt="0"/>
      <dgm:spPr/>
    </dgm:pt>
    <dgm:pt modelId="{ACDD4ABF-4DE8-4887-9CFA-CC2E1AEFA5EB}" type="pres">
      <dgm:prSet presAssocID="{3EB213F2-7DAD-448F-9F77-9394A201F02A}" presName="Name37" presStyleLbl="parChTrans1D2" presStyleIdx="4" presStyleCnt="6"/>
      <dgm:spPr/>
      <dgm:t>
        <a:bodyPr/>
        <a:lstStyle/>
        <a:p>
          <a:endParaRPr lang="en-US"/>
        </a:p>
      </dgm:t>
    </dgm:pt>
    <dgm:pt modelId="{25C6FF40-BD1F-4DBE-9CB5-AB5D067037C2}" type="pres">
      <dgm:prSet presAssocID="{DC21B739-AC81-4A6F-B9D8-A64FA672B046}" presName="hierRoot2" presStyleCnt="0">
        <dgm:presLayoutVars>
          <dgm:hierBranch val="init"/>
        </dgm:presLayoutVars>
      </dgm:prSet>
      <dgm:spPr/>
    </dgm:pt>
    <dgm:pt modelId="{772A5B4B-697B-49F2-AEC3-FF5002E0EA4F}" type="pres">
      <dgm:prSet presAssocID="{DC21B739-AC81-4A6F-B9D8-A64FA672B046}" presName="rootComposite" presStyleCnt="0"/>
      <dgm:spPr/>
    </dgm:pt>
    <dgm:pt modelId="{90D2AF45-5A43-431D-BAAD-D043E96B71A2}" type="pres">
      <dgm:prSet presAssocID="{DC21B739-AC81-4A6F-B9D8-A64FA672B046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F4FF1E-DEFD-4EFB-823D-7716C13E264C}" type="pres">
      <dgm:prSet presAssocID="{DC21B739-AC81-4A6F-B9D8-A64FA672B046}" presName="rootConnector" presStyleLbl="node2" presStyleIdx="4" presStyleCnt="6"/>
      <dgm:spPr/>
      <dgm:t>
        <a:bodyPr/>
        <a:lstStyle/>
        <a:p>
          <a:endParaRPr lang="en-US"/>
        </a:p>
      </dgm:t>
    </dgm:pt>
    <dgm:pt modelId="{AEFF8243-F27B-4D43-B9C0-CD75E534F2E2}" type="pres">
      <dgm:prSet presAssocID="{DC21B739-AC81-4A6F-B9D8-A64FA672B046}" presName="hierChild4" presStyleCnt="0"/>
      <dgm:spPr/>
    </dgm:pt>
    <dgm:pt modelId="{229CDF7B-5C2C-4AE6-AF54-6A1EA3A56976}" type="pres">
      <dgm:prSet presAssocID="{DC21B739-AC81-4A6F-B9D8-A64FA672B046}" presName="hierChild5" presStyleCnt="0"/>
      <dgm:spPr/>
    </dgm:pt>
    <dgm:pt modelId="{022929BE-BA83-4DAB-A488-07DF5C1D296A}" type="pres">
      <dgm:prSet presAssocID="{04FEA9B0-26DB-4C9D-BCED-588F57924C0B}" presName="Name37" presStyleLbl="parChTrans1D2" presStyleIdx="5" presStyleCnt="6"/>
      <dgm:spPr/>
      <dgm:t>
        <a:bodyPr/>
        <a:lstStyle/>
        <a:p>
          <a:endParaRPr lang="en-US"/>
        </a:p>
      </dgm:t>
    </dgm:pt>
    <dgm:pt modelId="{12FF725F-E4A5-4681-9D47-B150900EFA0D}" type="pres">
      <dgm:prSet presAssocID="{9BCA79EF-5094-4902-B847-F0D0A7C96B90}" presName="hierRoot2" presStyleCnt="0">
        <dgm:presLayoutVars>
          <dgm:hierBranch val="init"/>
        </dgm:presLayoutVars>
      </dgm:prSet>
      <dgm:spPr/>
    </dgm:pt>
    <dgm:pt modelId="{B959ED6B-CAA6-4E5F-ABF8-3EC6A751B641}" type="pres">
      <dgm:prSet presAssocID="{9BCA79EF-5094-4902-B847-F0D0A7C96B90}" presName="rootComposite" presStyleCnt="0"/>
      <dgm:spPr/>
    </dgm:pt>
    <dgm:pt modelId="{2094DFD8-D0D0-419B-9ED5-8E4EA9F3F738}" type="pres">
      <dgm:prSet presAssocID="{9BCA79EF-5094-4902-B847-F0D0A7C96B90}" presName="rootText" presStyleLbl="node2" presStyleIdx="5" presStyleCnt="6" custScaleX="994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545452-95EA-401A-ADE9-EB0D2F885AFE}" type="pres">
      <dgm:prSet presAssocID="{9BCA79EF-5094-4902-B847-F0D0A7C96B90}" presName="rootConnector" presStyleLbl="node2" presStyleIdx="5" presStyleCnt="6"/>
      <dgm:spPr/>
      <dgm:t>
        <a:bodyPr/>
        <a:lstStyle/>
        <a:p>
          <a:endParaRPr lang="en-US"/>
        </a:p>
      </dgm:t>
    </dgm:pt>
    <dgm:pt modelId="{E0A814D6-CF9B-4967-A001-590AA53DA2CE}" type="pres">
      <dgm:prSet presAssocID="{9BCA79EF-5094-4902-B847-F0D0A7C96B90}" presName="hierChild4" presStyleCnt="0"/>
      <dgm:spPr/>
    </dgm:pt>
    <dgm:pt modelId="{EF8BB854-D2D4-4293-AFD3-6ACEB7DEAA0F}" type="pres">
      <dgm:prSet presAssocID="{9BCA79EF-5094-4902-B847-F0D0A7C96B90}" presName="hierChild5" presStyleCnt="0"/>
      <dgm:spPr/>
    </dgm:pt>
    <dgm:pt modelId="{D84A8C5C-4618-432F-9854-040F2CF26D92}" type="pres">
      <dgm:prSet presAssocID="{026DE61E-BB37-433C-B061-073B3CD06031}" presName="hierChild3" presStyleCnt="0"/>
      <dgm:spPr/>
    </dgm:pt>
  </dgm:ptLst>
  <dgm:cxnLst>
    <dgm:cxn modelId="{8D16B879-E8B1-4F31-AA44-9FD649C8585D}" srcId="{026DE61E-BB37-433C-B061-073B3CD06031}" destId="{F49C44D9-5ABD-413B-86DF-27939A362278}" srcOrd="3" destOrd="0" parTransId="{46D2694F-6C94-4450-B82C-D7E396A438BA}" sibTransId="{5B02A59D-F498-4E8A-BB29-2CCD11E9BF24}"/>
    <dgm:cxn modelId="{2E401981-B0EC-45EE-B0DE-18E2D3E7B494}" type="presOf" srcId="{447C5D56-B2CE-43F6-B4D0-7EEE7E1DD219}" destId="{7B5089A7-4BC5-46EA-852F-5961C923DF4E}" srcOrd="0" destOrd="0" presId="urn:microsoft.com/office/officeart/2005/8/layout/orgChart1"/>
    <dgm:cxn modelId="{37084247-E13B-419D-BD04-54EDD73DF1EB}" type="presOf" srcId="{04FEA9B0-26DB-4C9D-BCED-588F57924C0B}" destId="{022929BE-BA83-4DAB-A488-07DF5C1D296A}" srcOrd="0" destOrd="0" presId="urn:microsoft.com/office/officeart/2005/8/layout/orgChart1"/>
    <dgm:cxn modelId="{B900F991-8C71-4274-9A69-04071A1469FB}" type="presOf" srcId="{DC21B739-AC81-4A6F-B9D8-A64FA672B046}" destId="{1AF4FF1E-DEFD-4EFB-823D-7716C13E264C}" srcOrd="1" destOrd="0" presId="urn:microsoft.com/office/officeart/2005/8/layout/orgChart1"/>
    <dgm:cxn modelId="{56BA303E-B7EF-4FC6-95B2-B322B468EB5C}" type="presOf" srcId="{710334E6-04B0-4846-B622-596275F7C08F}" destId="{6D17FC5C-279F-44CD-9545-FB7A7109B7E4}" srcOrd="0" destOrd="0" presId="urn:microsoft.com/office/officeart/2005/8/layout/orgChart1"/>
    <dgm:cxn modelId="{4AAD159A-6088-464E-B406-90EC7470B2F6}" srcId="{026DE61E-BB37-433C-B061-073B3CD06031}" destId="{71D0183B-D92F-4D54-B8C3-161BE4807EAF}" srcOrd="0" destOrd="0" parTransId="{6F302D81-7602-4EB6-9B76-EB7A6EF00BE8}" sibTransId="{07069B8F-8399-4367-B95F-377D7C550FF7}"/>
    <dgm:cxn modelId="{E14386A2-72C5-4A6A-81A6-5DE1CEE2F963}" type="presOf" srcId="{5AB14777-B2A9-481F-B20F-508D89041B58}" destId="{12865243-EE0C-4D88-AB89-67F2942EF7A6}" srcOrd="0" destOrd="0" presId="urn:microsoft.com/office/officeart/2005/8/layout/orgChart1"/>
    <dgm:cxn modelId="{A0390552-F084-49DB-AF72-211FC4ACDB1E}" type="presOf" srcId="{71D0183B-D92F-4D54-B8C3-161BE4807EAF}" destId="{BF460E6F-C820-4EFF-87E3-93024BECB4DA}" srcOrd="1" destOrd="0" presId="urn:microsoft.com/office/officeart/2005/8/layout/orgChart1"/>
    <dgm:cxn modelId="{297F4FB1-469B-47B0-9048-AD4352C02CD7}" type="presOf" srcId="{6F302D81-7602-4EB6-9B76-EB7A6EF00BE8}" destId="{3D94406E-6CE3-4F26-AB5D-1CC69B6AE92E}" srcOrd="0" destOrd="0" presId="urn:microsoft.com/office/officeart/2005/8/layout/orgChart1"/>
    <dgm:cxn modelId="{D27795B2-FDC6-46CB-8758-78C9BB81D137}" type="presOf" srcId="{F49C44D9-5ABD-413B-86DF-27939A362278}" destId="{1650D7EA-9FFB-48F6-82B7-2A4EA81359F6}" srcOrd="1" destOrd="0" presId="urn:microsoft.com/office/officeart/2005/8/layout/orgChart1"/>
    <dgm:cxn modelId="{C2AE66DF-EAB1-46B4-9623-E491E24BE7E8}" type="presOf" srcId="{026DE61E-BB37-433C-B061-073B3CD06031}" destId="{C3FABA6D-C8F2-448E-913A-3CE454AF8A54}" srcOrd="0" destOrd="0" presId="urn:microsoft.com/office/officeart/2005/8/layout/orgChart1"/>
    <dgm:cxn modelId="{EAFF1AE9-65B3-4197-A216-B8CE4A040A35}" type="presOf" srcId="{DC21B739-AC81-4A6F-B9D8-A64FA672B046}" destId="{90D2AF45-5A43-431D-BAAD-D043E96B71A2}" srcOrd="0" destOrd="0" presId="urn:microsoft.com/office/officeart/2005/8/layout/orgChart1"/>
    <dgm:cxn modelId="{4EB2C040-EFB5-4872-AE8B-4A7A48478E6B}" type="presOf" srcId="{71D0183B-D92F-4D54-B8C3-161BE4807EAF}" destId="{9F61F000-F88F-4C7D-8D22-193A45B6FA2D}" srcOrd="0" destOrd="0" presId="urn:microsoft.com/office/officeart/2005/8/layout/orgChart1"/>
    <dgm:cxn modelId="{D8E0D6CB-2156-404C-9B14-B956BB10CE84}" type="presOf" srcId="{D775B3FF-B360-4287-A302-9D7411576EFF}" destId="{19C1AA87-C51A-4ACB-BF59-4DC25F66B286}" srcOrd="0" destOrd="0" presId="urn:microsoft.com/office/officeart/2005/8/layout/orgChart1"/>
    <dgm:cxn modelId="{88224B4F-7C25-4FCE-B380-249A95A7065F}" type="presOf" srcId="{F49C44D9-5ABD-413B-86DF-27939A362278}" destId="{8F4C1764-1216-4763-A301-EA950EDB8B82}" srcOrd="0" destOrd="0" presId="urn:microsoft.com/office/officeart/2005/8/layout/orgChart1"/>
    <dgm:cxn modelId="{99CED71D-0C71-4EAB-8321-C12C201C5134}" type="presOf" srcId="{46D2694F-6C94-4450-B82C-D7E396A438BA}" destId="{F075928A-263C-483E-8014-982E4054873C}" srcOrd="0" destOrd="0" presId="urn:microsoft.com/office/officeart/2005/8/layout/orgChart1"/>
    <dgm:cxn modelId="{7E9FC7A1-1CDD-467A-8EDA-00F21A3C522F}" srcId="{026DE61E-BB37-433C-B061-073B3CD06031}" destId="{9BCA79EF-5094-4902-B847-F0D0A7C96B90}" srcOrd="5" destOrd="0" parTransId="{04FEA9B0-26DB-4C9D-BCED-588F57924C0B}" sibTransId="{9C731487-E97E-4E74-BC5E-EFDF4F434C4B}"/>
    <dgm:cxn modelId="{1DAFAB41-5DFF-42BE-8DAE-4193A3D66694}" srcId="{026DE61E-BB37-433C-B061-073B3CD06031}" destId="{63107022-B492-42DE-8A79-9B86E244B859}" srcOrd="2" destOrd="0" parTransId="{D775B3FF-B360-4287-A302-9D7411576EFF}" sibTransId="{9068025F-63E9-430B-AFC8-CBB15CC45362}"/>
    <dgm:cxn modelId="{0CA5978D-7D31-48E6-9B3E-220E33E4F7F8}" type="presOf" srcId="{63107022-B492-42DE-8A79-9B86E244B859}" destId="{44088263-08AF-4FA3-BCC0-391A7B379574}" srcOrd="0" destOrd="0" presId="urn:microsoft.com/office/officeart/2005/8/layout/orgChart1"/>
    <dgm:cxn modelId="{E97CA6A2-DB1A-463D-9656-F5BF4FA7FE8A}" srcId="{5AB14777-B2A9-481F-B20F-508D89041B58}" destId="{026DE61E-BB37-433C-B061-073B3CD06031}" srcOrd="0" destOrd="0" parTransId="{BA4329E0-96D5-4F51-AF1A-F79529FE12FB}" sibTransId="{2994DD51-8673-4449-80E6-FADDB7DFA88B}"/>
    <dgm:cxn modelId="{0636597A-5B8B-42B2-B146-ED664937C8D3}" type="presOf" srcId="{710334E6-04B0-4846-B622-596275F7C08F}" destId="{06EB7B47-3A19-40CA-BADD-C1D80A7DA49B}" srcOrd="1" destOrd="0" presId="urn:microsoft.com/office/officeart/2005/8/layout/orgChart1"/>
    <dgm:cxn modelId="{5A5B42B7-B2E0-417B-B83F-C0CE0855A85D}" type="presOf" srcId="{9BCA79EF-5094-4902-B847-F0D0A7C96B90}" destId="{97545452-95EA-401A-ADE9-EB0D2F885AFE}" srcOrd="1" destOrd="0" presId="urn:microsoft.com/office/officeart/2005/8/layout/orgChart1"/>
    <dgm:cxn modelId="{A23010B3-3446-4C56-AC6C-63096AA4B6E6}" srcId="{026DE61E-BB37-433C-B061-073B3CD06031}" destId="{DC21B739-AC81-4A6F-B9D8-A64FA672B046}" srcOrd="4" destOrd="0" parTransId="{3EB213F2-7DAD-448F-9F77-9394A201F02A}" sibTransId="{986B4A39-9B6F-459F-97B2-B3DFD609B84A}"/>
    <dgm:cxn modelId="{BDADA6D1-8DB1-4CD1-95F1-9CCF4CA76E99}" srcId="{026DE61E-BB37-433C-B061-073B3CD06031}" destId="{710334E6-04B0-4846-B622-596275F7C08F}" srcOrd="1" destOrd="0" parTransId="{447C5D56-B2CE-43F6-B4D0-7EEE7E1DD219}" sibTransId="{775AB48D-1A7C-4C0E-9513-F2F99085C9CB}"/>
    <dgm:cxn modelId="{23F2ADD6-DA53-4024-8B80-92F1E36340C9}" type="presOf" srcId="{026DE61E-BB37-433C-B061-073B3CD06031}" destId="{4176BE32-50D6-48F5-A5F1-311268B44C8E}" srcOrd="1" destOrd="0" presId="urn:microsoft.com/office/officeart/2005/8/layout/orgChart1"/>
    <dgm:cxn modelId="{902AB304-BD3D-47D6-BF3A-E45B174347A8}" type="presOf" srcId="{3EB213F2-7DAD-448F-9F77-9394A201F02A}" destId="{ACDD4ABF-4DE8-4887-9CFA-CC2E1AEFA5EB}" srcOrd="0" destOrd="0" presId="urn:microsoft.com/office/officeart/2005/8/layout/orgChart1"/>
    <dgm:cxn modelId="{B4D4629D-FA5B-4F50-9567-D4B7C8D62497}" type="presOf" srcId="{9BCA79EF-5094-4902-B847-F0D0A7C96B90}" destId="{2094DFD8-D0D0-419B-9ED5-8E4EA9F3F738}" srcOrd="0" destOrd="0" presId="urn:microsoft.com/office/officeart/2005/8/layout/orgChart1"/>
    <dgm:cxn modelId="{38F6C574-7112-43BB-8937-B494FBD696AF}" type="presOf" srcId="{63107022-B492-42DE-8A79-9B86E244B859}" destId="{5BFCD465-AEF6-4677-9E2D-B5F4CB27EF92}" srcOrd="1" destOrd="0" presId="urn:microsoft.com/office/officeart/2005/8/layout/orgChart1"/>
    <dgm:cxn modelId="{67AFCBEB-E1A7-444E-B9F2-F012F4336306}" type="presParOf" srcId="{12865243-EE0C-4D88-AB89-67F2942EF7A6}" destId="{2DCE1850-C0E7-425E-9FB1-C636E2A4DDA4}" srcOrd="0" destOrd="0" presId="urn:microsoft.com/office/officeart/2005/8/layout/orgChart1"/>
    <dgm:cxn modelId="{CAF5B897-183A-45B1-83B7-1D69C30927BD}" type="presParOf" srcId="{2DCE1850-C0E7-425E-9FB1-C636E2A4DDA4}" destId="{92C74E36-0E51-4741-9DD1-9E880634EE13}" srcOrd="0" destOrd="0" presId="urn:microsoft.com/office/officeart/2005/8/layout/orgChart1"/>
    <dgm:cxn modelId="{6B2E6783-9BFF-4E2B-9EA7-07F597DBF258}" type="presParOf" srcId="{92C74E36-0E51-4741-9DD1-9E880634EE13}" destId="{C3FABA6D-C8F2-448E-913A-3CE454AF8A54}" srcOrd="0" destOrd="0" presId="urn:microsoft.com/office/officeart/2005/8/layout/orgChart1"/>
    <dgm:cxn modelId="{A5021B3F-52F9-4025-90F9-31F343B7750E}" type="presParOf" srcId="{92C74E36-0E51-4741-9DD1-9E880634EE13}" destId="{4176BE32-50D6-48F5-A5F1-311268B44C8E}" srcOrd="1" destOrd="0" presId="urn:microsoft.com/office/officeart/2005/8/layout/orgChart1"/>
    <dgm:cxn modelId="{E2FE639F-4389-4517-9DD3-10C30A52F5DD}" type="presParOf" srcId="{2DCE1850-C0E7-425E-9FB1-C636E2A4DDA4}" destId="{6F3F0C6A-D9E8-4C42-B537-43E2933CF5CB}" srcOrd="1" destOrd="0" presId="urn:microsoft.com/office/officeart/2005/8/layout/orgChart1"/>
    <dgm:cxn modelId="{307EFEBA-CE93-4EB5-A75B-9B42200FC243}" type="presParOf" srcId="{6F3F0C6A-D9E8-4C42-B537-43E2933CF5CB}" destId="{3D94406E-6CE3-4F26-AB5D-1CC69B6AE92E}" srcOrd="0" destOrd="0" presId="urn:microsoft.com/office/officeart/2005/8/layout/orgChart1"/>
    <dgm:cxn modelId="{5D08D837-3140-416C-BF73-B751A0F19364}" type="presParOf" srcId="{6F3F0C6A-D9E8-4C42-B537-43E2933CF5CB}" destId="{87698174-B79D-4B7F-8679-0B50943994EF}" srcOrd="1" destOrd="0" presId="urn:microsoft.com/office/officeart/2005/8/layout/orgChart1"/>
    <dgm:cxn modelId="{C630E46D-8544-4A45-8841-22ADCDA50ED3}" type="presParOf" srcId="{87698174-B79D-4B7F-8679-0B50943994EF}" destId="{6ACDDF87-3D78-4322-BE24-AED49CB0AE9A}" srcOrd="0" destOrd="0" presId="urn:microsoft.com/office/officeart/2005/8/layout/orgChart1"/>
    <dgm:cxn modelId="{858B985E-B568-4775-9166-F8602FC2E5C6}" type="presParOf" srcId="{6ACDDF87-3D78-4322-BE24-AED49CB0AE9A}" destId="{9F61F000-F88F-4C7D-8D22-193A45B6FA2D}" srcOrd="0" destOrd="0" presId="urn:microsoft.com/office/officeart/2005/8/layout/orgChart1"/>
    <dgm:cxn modelId="{FE3F2CEF-6C00-45CA-B057-4EEA04C48C43}" type="presParOf" srcId="{6ACDDF87-3D78-4322-BE24-AED49CB0AE9A}" destId="{BF460E6F-C820-4EFF-87E3-93024BECB4DA}" srcOrd="1" destOrd="0" presId="urn:microsoft.com/office/officeart/2005/8/layout/orgChart1"/>
    <dgm:cxn modelId="{5FC7F9F5-E066-44F6-9B38-0F3FB5F409E4}" type="presParOf" srcId="{87698174-B79D-4B7F-8679-0B50943994EF}" destId="{584198E0-BD26-4063-A5A5-67FBE83876DF}" srcOrd="1" destOrd="0" presId="urn:microsoft.com/office/officeart/2005/8/layout/orgChart1"/>
    <dgm:cxn modelId="{F3469E45-BAC3-42F3-924E-8ECCACB20F5A}" type="presParOf" srcId="{87698174-B79D-4B7F-8679-0B50943994EF}" destId="{87C63956-A0A3-4B30-94A0-CD381A7CDCCF}" srcOrd="2" destOrd="0" presId="urn:microsoft.com/office/officeart/2005/8/layout/orgChart1"/>
    <dgm:cxn modelId="{FFCF3923-C367-418F-8C67-FB40BF5A399B}" type="presParOf" srcId="{6F3F0C6A-D9E8-4C42-B537-43E2933CF5CB}" destId="{7B5089A7-4BC5-46EA-852F-5961C923DF4E}" srcOrd="2" destOrd="0" presId="urn:microsoft.com/office/officeart/2005/8/layout/orgChart1"/>
    <dgm:cxn modelId="{EBC2563C-AD5A-4058-8C30-7617BF277C7D}" type="presParOf" srcId="{6F3F0C6A-D9E8-4C42-B537-43E2933CF5CB}" destId="{C319F61E-4D8F-4EAF-B9C0-5FCC4AA141F7}" srcOrd="3" destOrd="0" presId="urn:microsoft.com/office/officeart/2005/8/layout/orgChart1"/>
    <dgm:cxn modelId="{FC85CF37-3F98-4453-B71D-238D43E8639B}" type="presParOf" srcId="{C319F61E-4D8F-4EAF-B9C0-5FCC4AA141F7}" destId="{378BD601-09DB-4FB1-A15D-C29A61B77D3C}" srcOrd="0" destOrd="0" presId="urn:microsoft.com/office/officeart/2005/8/layout/orgChart1"/>
    <dgm:cxn modelId="{0BB3D356-51EC-4565-A9C5-33BB5129E39D}" type="presParOf" srcId="{378BD601-09DB-4FB1-A15D-C29A61B77D3C}" destId="{6D17FC5C-279F-44CD-9545-FB7A7109B7E4}" srcOrd="0" destOrd="0" presId="urn:microsoft.com/office/officeart/2005/8/layout/orgChart1"/>
    <dgm:cxn modelId="{F3B733E9-9CD1-4E95-B1D7-EBD3297B3F44}" type="presParOf" srcId="{378BD601-09DB-4FB1-A15D-C29A61B77D3C}" destId="{06EB7B47-3A19-40CA-BADD-C1D80A7DA49B}" srcOrd="1" destOrd="0" presId="urn:microsoft.com/office/officeart/2005/8/layout/orgChart1"/>
    <dgm:cxn modelId="{F34BF5EA-CE1B-4B0C-A62A-DE6E3241689B}" type="presParOf" srcId="{C319F61E-4D8F-4EAF-B9C0-5FCC4AA141F7}" destId="{A888B392-1962-4AEA-AE7C-1406608BC278}" srcOrd="1" destOrd="0" presId="urn:microsoft.com/office/officeart/2005/8/layout/orgChart1"/>
    <dgm:cxn modelId="{0F7A2D73-7381-4838-B981-C3C1BD034A1A}" type="presParOf" srcId="{C319F61E-4D8F-4EAF-B9C0-5FCC4AA141F7}" destId="{5384DF1B-8E3A-4D4A-A64B-AD8C7E4FED14}" srcOrd="2" destOrd="0" presId="urn:microsoft.com/office/officeart/2005/8/layout/orgChart1"/>
    <dgm:cxn modelId="{C15BEF9D-FBE9-4423-9B3D-7DF15CB5DA48}" type="presParOf" srcId="{6F3F0C6A-D9E8-4C42-B537-43E2933CF5CB}" destId="{19C1AA87-C51A-4ACB-BF59-4DC25F66B286}" srcOrd="4" destOrd="0" presId="urn:microsoft.com/office/officeart/2005/8/layout/orgChart1"/>
    <dgm:cxn modelId="{2C77506A-D983-454A-9B54-731263F45D28}" type="presParOf" srcId="{6F3F0C6A-D9E8-4C42-B537-43E2933CF5CB}" destId="{F39825F4-A7B0-470A-A147-1BC6BE88270E}" srcOrd="5" destOrd="0" presId="urn:microsoft.com/office/officeart/2005/8/layout/orgChart1"/>
    <dgm:cxn modelId="{3A1000B5-E8D1-4DDF-9D2B-39D2809206EA}" type="presParOf" srcId="{F39825F4-A7B0-470A-A147-1BC6BE88270E}" destId="{EB45D8E8-1235-451D-9486-36F5316396CF}" srcOrd="0" destOrd="0" presId="urn:microsoft.com/office/officeart/2005/8/layout/orgChart1"/>
    <dgm:cxn modelId="{5EBA518B-DB7A-466E-85C6-CDE131DA1384}" type="presParOf" srcId="{EB45D8E8-1235-451D-9486-36F5316396CF}" destId="{44088263-08AF-4FA3-BCC0-391A7B379574}" srcOrd="0" destOrd="0" presId="urn:microsoft.com/office/officeart/2005/8/layout/orgChart1"/>
    <dgm:cxn modelId="{D9BD24FF-C092-4EFC-83B4-5BF1647BEA2C}" type="presParOf" srcId="{EB45D8E8-1235-451D-9486-36F5316396CF}" destId="{5BFCD465-AEF6-4677-9E2D-B5F4CB27EF92}" srcOrd="1" destOrd="0" presId="urn:microsoft.com/office/officeart/2005/8/layout/orgChart1"/>
    <dgm:cxn modelId="{ABB87C06-0540-4D50-B1AD-6F17BA626F7F}" type="presParOf" srcId="{F39825F4-A7B0-470A-A147-1BC6BE88270E}" destId="{6E06DE99-F8A4-4AF7-A1CD-57A71F81FC42}" srcOrd="1" destOrd="0" presId="urn:microsoft.com/office/officeart/2005/8/layout/orgChart1"/>
    <dgm:cxn modelId="{7749EBFD-AC03-4797-9065-CCB28BBEEF97}" type="presParOf" srcId="{F39825F4-A7B0-470A-A147-1BC6BE88270E}" destId="{04C79D64-537D-4D22-B4A1-E4FD3E8F13F1}" srcOrd="2" destOrd="0" presId="urn:microsoft.com/office/officeart/2005/8/layout/orgChart1"/>
    <dgm:cxn modelId="{72B93174-A60F-474E-89BC-0B93E256797B}" type="presParOf" srcId="{6F3F0C6A-D9E8-4C42-B537-43E2933CF5CB}" destId="{F075928A-263C-483E-8014-982E4054873C}" srcOrd="6" destOrd="0" presId="urn:microsoft.com/office/officeart/2005/8/layout/orgChart1"/>
    <dgm:cxn modelId="{DC7D2078-415D-496D-8BF8-AEEA1655E404}" type="presParOf" srcId="{6F3F0C6A-D9E8-4C42-B537-43E2933CF5CB}" destId="{BA6BCC9F-5644-4700-8A07-73807482BC82}" srcOrd="7" destOrd="0" presId="urn:microsoft.com/office/officeart/2005/8/layout/orgChart1"/>
    <dgm:cxn modelId="{67671456-72D2-4D64-A542-6304C7770C5B}" type="presParOf" srcId="{BA6BCC9F-5644-4700-8A07-73807482BC82}" destId="{6363EBAF-636B-4DED-B8E4-75EACC0FC32C}" srcOrd="0" destOrd="0" presId="urn:microsoft.com/office/officeart/2005/8/layout/orgChart1"/>
    <dgm:cxn modelId="{F043EC2F-9A54-44AF-B3E5-8E2F17AA1285}" type="presParOf" srcId="{6363EBAF-636B-4DED-B8E4-75EACC0FC32C}" destId="{8F4C1764-1216-4763-A301-EA950EDB8B82}" srcOrd="0" destOrd="0" presId="urn:microsoft.com/office/officeart/2005/8/layout/orgChart1"/>
    <dgm:cxn modelId="{55E5B4B9-8D51-4A5C-864C-C3B77DC9DDDB}" type="presParOf" srcId="{6363EBAF-636B-4DED-B8E4-75EACC0FC32C}" destId="{1650D7EA-9FFB-48F6-82B7-2A4EA81359F6}" srcOrd="1" destOrd="0" presId="urn:microsoft.com/office/officeart/2005/8/layout/orgChart1"/>
    <dgm:cxn modelId="{D656B9B2-9C17-4DB7-841E-63DF6188B312}" type="presParOf" srcId="{BA6BCC9F-5644-4700-8A07-73807482BC82}" destId="{F71886AD-67AA-4027-A9B4-53F16AC6CBCC}" srcOrd="1" destOrd="0" presId="urn:microsoft.com/office/officeart/2005/8/layout/orgChart1"/>
    <dgm:cxn modelId="{D74CF6E2-A1F8-40A1-8759-3C57C129342C}" type="presParOf" srcId="{BA6BCC9F-5644-4700-8A07-73807482BC82}" destId="{7D9D1EB2-3913-47AD-88C8-D1C3D11B8F0B}" srcOrd="2" destOrd="0" presId="urn:microsoft.com/office/officeart/2005/8/layout/orgChart1"/>
    <dgm:cxn modelId="{BF7C5456-480B-47DD-B3E7-2204A55818AA}" type="presParOf" srcId="{6F3F0C6A-D9E8-4C42-B537-43E2933CF5CB}" destId="{ACDD4ABF-4DE8-4887-9CFA-CC2E1AEFA5EB}" srcOrd="8" destOrd="0" presId="urn:microsoft.com/office/officeart/2005/8/layout/orgChart1"/>
    <dgm:cxn modelId="{0D21166A-B7EE-4361-8C6C-B0417C3FBBB7}" type="presParOf" srcId="{6F3F0C6A-D9E8-4C42-B537-43E2933CF5CB}" destId="{25C6FF40-BD1F-4DBE-9CB5-AB5D067037C2}" srcOrd="9" destOrd="0" presId="urn:microsoft.com/office/officeart/2005/8/layout/orgChart1"/>
    <dgm:cxn modelId="{459F7E48-8206-4172-8AD5-D3A5A016D6A0}" type="presParOf" srcId="{25C6FF40-BD1F-4DBE-9CB5-AB5D067037C2}" destId="{772A5B4B-697B-49F2-AEC3-FF5002E0EA4F}" srcOrd="0" destOrd="0" presId="urn:microsoft.com/office/officeart/2005/8/layout/orgChart1"/>
    <dgm:cxn modelId="{03B93563-C7FE-4B1B-BBBC-5D4A96605866}" type="presParOf" srcId="{772A5B4B-697B-49F2-AEC3-FF5002E0EA4F}" destId="{90D2AF45-5A43-431D-BAAD-D043E96B71A2}" srcOrd="0" destOrd="0" presId="urn:microsoft.com/office/officeart/2005/8/layout/orgChart1"/>
    <dgm:cxn modelId="{B87A3E89-CC7B-4116-BC35-660F373BF462}" type="presParOf" srcId="{772A5B4B-697B-49F2-AEC3-FF5002E0EA4F}" destId="{1AF4FF1E-DEFD-4EFB-823D-7716C13E264C}" srcOrd="1" destOrd="0" presId="urn:microsoft.com/office/officeart/2005/8/layout/orgChart1"/>
    <dgm:cxn modelId="{C0992B0C-4E29-453B-9946-3B5011A45279}" type="presParOf" srcId="{25C6FF40-BD1F-4DBE-9CB5-AB5D067037C2}" destId="{AEFF8243-F27B-4D43-B9C0-CD75E534F2E2}" srcOrd="1" destOrd="0" presId="urn:microsoft.com/office/officeart/2005/8/layout/orgChart1"/>
    <dgm:cxn modelId="{53798CFB-D27A-47B7-8569-3D9CFF5F0847}" type="presParOf" srcId="{25C6FF40-BD1F-4DBE-9CB5-AB5D067037C2}" destId="{229CDF7B-5C2C-4AE6-AF54-6A1EA3A56976}" srcOrd="2" destOrd="0" presId="urn:microsoft.com/office/officeart/2005/8/layout/orgChart1"/>
    <dgm:cxn modelId="{A0786EB0-87F6-4CFE-AE32-852D98707BB7}" type="presParOf" srcId="{6F3F0C6A-D9E8-4C42-B537-43E2933CF5CB}" destId="{022929BE-BA83-4DAB-A488-07DF5C1D296A}" srcOrd="10" destOrd="0" presId="urn:microsoft.com/office/officeart/2005/8/layout/orgChart1"/>
    <dgm:cxn modelId="{3B602D22-CBD7-4FD5-AC41-247C9509405D}" type="presParOf" srcId="{6F3F0C6A-D9E8-4C42-B537-43E2933CF5CB}" destId="{12FF725F-E4A5-4681-9D47-B150900EFA0D}" srcOrd="11" destOrd="0" presId="urn:microsoft.com/office/officeart/2005/8/layout/orgChart1"/>
    <dgm:cxn modelId="{CA422D12-629B-4925-91E4-9EA6DA7DB037}" type="presParOf" srcId="{12FF725F-E4A5-4681-9D47-B150900EFA0D}" destId="{B959ED6B-CAA6-4E5F-ABF8-3EC6A751B641}" srcOrd="0" destOrd="0" presId="urn:microsoft.com/office/officeart/2005/8/layout/orgChart1"/>
    <dgm:cxn modelId="{8E401E1C-803C-4E24-AC25-9961E3B92BC6}" type="presParOf" srcId="{B959ED6B-CAA6-4E5F-ABF8-3EC6A751B641}" destId="{2094DFD8-D0D0-419B-9ED5-8E4EA9F3F738}" srcOrd="0" destOrd="0" presId="urn:microsoft.com/office/officeart/2005/8/layout/orgChart1"/>
    <dgm:cxn modelId="{22DF6D17-FF40-4A0D-A9D0-F864601B905E}" type="presParOf" srcId="{B959ED6B-CAA6-4E5F-ABF8-3EC6A751B641}" destId="{97545452-95EA-401A-ADE9-EB0D2F885AFE}" srcOrd="1" destOrd="0" presId="urn:microsoft.com/office/officeart/2005/8/layout/orgChart1"/>
    <dgm:cxn modelId="{E9F20D00-1718-48D0-8DE4-FE3D969A4FFA}" type="presParOf" srcId="{12FF725F-E4A5-4681-9D47-B150900EFA0D}" destId="{E0A814D6-CF9B-4967-A001-590AA53DA2CE}" srcOrd="1" destOrd="0" presId="urn:microsoft.com/office/officeart/2005/8/layout/orgChart1"/>
    <dgm:cxn modelId="{365AC6A3-3B9C-493A-9E18-BB6A3CB81279}" type="presParOf" srcId="{12FF725F-E4A5-4681-9D47-B150900EFA0D}" destId="{EF8BB854-D2D4-4293-AFD3-6ACEB7DEAA0F}" srcOrd="2" destOrd="0" presId="urn:microsoft.com/office/officeart/2005/8/layout/orgChart1"/>
    <dgm:cxn modelId="{2A3A6FD4-22FA-4BE6-8F49-9E01D16D64B8}" type="presParOf" srcId="{2DCE1850-C0E7-425E-9FB1-C636E2A4DDA4}" destId="{D84A8C5C-4618-432F-9854-040F2CF26D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E3B0C-1A16-4CCE-9536-D8BCA06B639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99AC1-1560-4BB3-AD24-3C48050F8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7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99AC1-1560-4BB3-AD24-3C48050F80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8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F77F-9DF3-45D1-BFFE-780A7D01120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7459-E235-4804-BA4D-22B305FF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8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F77F-9DF3-45D1-BFFE-780A7D01120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7459-E235-4804-BA4D-22B305FF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6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F77F-9DF3-45D1-BFFE-780A7D01120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7459-E235-4804-BA4D-22B305FF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4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F77F-9DF3-45D1-BFFE-780A7D01120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7459-E235-4804-BA4D-22B305FF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8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F77F-9DF3-45D1-BFFE-780A7D01120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7459-E235-4804-BA4D-22B305FF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9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F77F-9DF3-45D1-BFFE-780A7D01120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7459-E235-4804-BA4D-22B305FF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29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F77F-9DF3-45D1-BFFE-780A7D01120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7459-E235-4804-BA4D-22B305FF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F77F-9DF3-45D1-BFFE-780A7D01120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7459-E235-4804-BA4D-22B305FF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2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F77F-9DF3-45D1-BFFE-780A7D01120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7459-E235-4804-BA4D-22B305FF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3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F77F-9DF3-45D1-BFFE-780A7D01120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7459-E235-4804-BA4D-22B305FF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3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F77F-9DF3-45D1-BFFE-780A7D01120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7459-E235-4804-BA4D-22B305FF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3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1F77F-9DF3-45D1-BFFE-780A7D01120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37459-E235-4804-BA4D-22B305FF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3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hairul Islam\Desktop\images.jp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33" y="1699145"/>
            <a:ext cx="11969087" cy="495413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58203" y="313899"/>
            <a:ext cx="8843749" cy="11737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স্বাগতম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9543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9929" y="177422"/>
            <a:ext cx="4940489" cy="6960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 সৃষ্টির ইতিহাস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64" y="1056208"/>
            <a:ext cx="9867330" cy="24922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8991" y="3739486"/>
            <a:ext cx="10031103" cy="2797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মাত্র ২৫ বছরের ব্যবধানে পৃথিবীতে দুটি বিশ্বযুদ্ধ সংঘটিত হয়েছিল। প্রথমটি হয়েছিল ১৯১৪-  ১৯১৮ সাল পর্যন্ত এবং দ্বিতীয়টি ১৯৩৯-১৯৪৫ সাল পর্যন্ত । বিভিন্ন দেশ এ যুদ্ধে জড়িয়ে পড়েছিল । তাই প্রথম বিশ্বযুদ্ধের পর বিশ্বশান্তি প্রতিষ্ঠার জন্য ১৯২০ সালে গঠিত হয়েছিল জাতিপুঞ্জ বা লীগ অব নেশনস । কিন্তু বিভিন্ন দেশের স্বার্থের সংঘাতের কারণে এ সংস্থাটি স্থায়িত্ব লাভ করেনি। ফলে ১৯৩৯ সালে দ্বিতীয় বিশ্বযুদ্ধ  পৃথিবীকে গ্রাস করে।। আণবিক বোমার আঘাতে জাপানের দুটি শহর  হিরোশিমা ও নাগাসাকি সম্পুর্ন বিধ্বস্ত হয়। মারা যায় কয়েক কোটি মানুষ। দ্বিতীয় বিশ্বযুদ্ধের ধ্বংসলীলা দেখে বিশ্ববাসী শংকিত ও হতবাক হয়ে যায়। ফলে ১৯৪১ সাল থেকে বিশ্বনেতৃবৃন্দ  জাতিসংঘ  প্রতিষ্ঠার প্রচেষ্টা হাতে নেয়।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987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594" y="4012441"/>
            <a:ext cx="10167582" cy="1897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তৎকালীন ব্রিটিশ প্রধানমন্ত্রী উইনস্টন চার্চিল এবং যুক্তরাষ্ট্রের প্রেসিডেন্ট থিউডর রুজভেল্টের উদ্যোগে এবং বিভন্ন দেশের বিশ্বনেতৃবৃন্দ এর সাথে দীর্ঘ আলাপ- আলোচনার ফলশ্রুতিতে ১৯৪৫ সালের ২৪ শে অক্টোবর যুক্তরাষ্ট্রের  সানফ্রানসিসকো শহরে জাতিসংঘ প্রতিষ্ঠা লাভ করে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pic>
        <p:nvPicPr>
          <p:cNvPr id="3" name="Picture 2" descr="C:\Users\Khairul Islam\Downloads\uins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5115" y="1091821"/>
            <a:ext cx="3688706" cy="1983722"/>
          </a:xfrm>
          <a:prstGeom prst="rect">
            <a:avLst/>
          </a:prstGeom>
          <a:noFill/>
        </p:spPr>
      </p:pic>
      <p:pic>
        <p:nvPicPr>
          <p:cNvPr id="4" name="Picture 3" descr="C:\Users\Khairul Islam\Downloads\thiod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1784" y="1007732"/>
            <a:ext cx="4235356" cy="206781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75115" y="3275638"/>
            <a:ext cx="3688706" cy="4640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ব্রিটিশ প্রধানমন্ত্রী উইনস্টন চার্চিল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6491784" y="3204032"/>
            <a:ext cx="4235356" cy="5636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যুক্তরাষ্ট্রের প্রেসিডেন্ট থিউডর রুজভেল্টের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261815" y="127627"/>
            <a:ext cx="4940489" cy="6960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 সৃষ্টির ইতিহাস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2125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91207938"/>
              </p:ext>
            </p:extLst>
          </p:nvPr>
        </p:nvGraphicFramePr>
        <p:xfrm>
          <a:off x="250210" y="109182"/>
          <a:ext cx="11941790" cy="6223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3" y="210046"/>
            <a:ext cx="4326341" cy="198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654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51964B-3228-4734-90E6-1FD9DB703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E851964B-3228-4734-90E6-1FD9DB7037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E851964B-3228-4734-90E6-1FD9DB703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E851964B-3228-4734-90E6-1FD9DB703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4E56D8-1EA2-4EDA-9823-A6FD0B9EF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034E56D8-1EA2-4EDA-9823-A6FD0B9EF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034E56D8-1EA2-4EDA-9823-A6FD0B9EF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034E56D8-1EA2-4EDA-9823-A6FD0B9EF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67C457-EB5B-4D17-8362-3F975CD5F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E967C457-EB5B-4D17-8362-3F975CD5FD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E967C457-EB5B-4D17-8362-3F975CD5F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E967C457-EB5B-4D17-8362-3F975CD5F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32D9F1-48B9-4BF6-9191-0C6DF4EC7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B432D9F1-48B9-4BF6-9191-0C6DF4EC7A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B432D9F1-48B9-4BF6-9191-0C6DF4EC7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B432D9F1-48B9-4BF6-9191-0C6DF4EC7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735773-0FF4-49DF-A534-AF71069BC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1D735773-0FF4-49DF-A534-AF71069BC0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1D735773-0FF4-49DF-A534-AF71069BC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1D735773-0FF4-49DF-A534-AF71069BC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5D353E-D725-49F2-A4CB-557DA7464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955D353E-D725-49F2-A4CB-557DA7464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955D353E-D725-49F2-A4CB-557DA7464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955D353E-D725-49F2-A4CB-557DA7464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49EDA1-0F61-47ED-9B1C-AA82B250D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1C49EDA1-0F61-47ED-9B1C-AA82B250DD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1C49EDA1-0F61-47ED-9B1C-AA82B250D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1C49EDA1-0F61-47ED-9B1C-AA82B250D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16F11B-B29C-409A-827C-1119A0F8A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DF16F11B-B29C-409A-827C-1119A0F8A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DF16F11B-B29C-409A-827C-1119A0F8A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DF16F11B-B29C-409A-827C-1119A0F8A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93DBA2-4B8D-4C31-A87F-EEE3B1534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4693DBA2-4B8D-4C31-A87F-EEE3B1534F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4693DBA2-4B8D-4C31-A87F-EEE3B1534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4693DBA2-4B8D-4C31-A87F-EEE3B1534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22E804-DBF4-4592-A572-AD97130B7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graphicEl>
                                              <a:dgm id="{FA22E804-DBF4-4592-A572-AD97130B77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FA22E804-DBF4-4592-A572-AD97130B7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FA22E804-DBF4-4592-A572-AD97130B7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955301-FD1D-496D-994A-B9BD54886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graphicEl>
                                              <a:dgm id="{4F955301-FD1D-496D-994A-B9BD548866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4F955301-FD1D-496D-994A-B9BD54886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4F955301-FD1D-496D-994A-B9BD54886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3872" y="366228"/>
            <a:ext cx="2951328" cy="5957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0" y="1487747"/>
            <a:ext cx="11915203" cy="43125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02458" y="5991367"/>
            <a:ext cx="4876516" cy="6687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 কেন গঠিত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হয়?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9350" y="1624084"/>
            <a:ext cx="3998794" cy="14057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পতাকাটি হালকা  নীল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রঙের ।মাঝখানে সাদা জমিনের  মধ্যে বিশ্বের  বৃত্তাকার মানচিত্র রয়েছে। এর দুপাশ দুটি জলপাই পাতার ঝাড় দিয়ে বেষ্টিত।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114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043451" y="-54591"/>
            <a:ext cx="5486400" cy="1214651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উদ্দেশ্য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1310609"/>
            <a:ext cx="11846257" cy="45033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0405" y="6045958"/>
            <a:ext cx="10256293" cy="5049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১। শান্তির প্রতি হুমকি ও আক্রমনাত্নক  কার্যকলাপ প্রতিরোধ করে বিশ্ব শান্তি, শৃঙ্খলা ও নিরাপত্তা নিশ্চত করা।</a:t>
            </a:r>
          </a:p>
        </p:txBody>
      </p:sp>
    </p:spTree>
    <p:extLst>
      <p:ext uri="{BB962C8B-B14F-4D97-AF65-F5344CB8AC3E}">
        <p14:creationId xmlns:p14="http://schemas.microsoft.com/office/powerpoint/2010/main" val="26538639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043451" y="-27296"/>
            <a:ext cx="5486400" cy="1214651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উদ্দেশ্য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9" y="1296538"/>
            <a:ext cx="12004202" cy="45174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1445" y="6059606"/>
            <a:ext cx="11204812" cy="57320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২। সকল মানুষের সমান অধিকারের প্রতি সম্মান প্রদর্শনের মাধ্যমে বিশ্বের সকল রাষ্ট্রের মধ্যে সম্প্রীতি ও বন্ধুত্বপুর্ন পরিবেশ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করা। </a:t>
            </a: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2649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043451" y="-27296"/>
            <a:ext cx="5486400" cy="1214651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উদ্দেশ্য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3" y="1187355"/>
            <a:ext cx="11955438" cy="46675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8143" y="5977721"/>
            <a:ext cx="10577015" cy="6346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৩। অর্থনৈতিক, সামাজিক, সাংস্কৃতিক ও মানবসেবামূলক সমস্যার সমাধানে  আন্তর্জাতিক সহযোগিতা গড়ে তোলা। </a:t>
            </a:r>
          </a:p>
        </p:txBody>
      </p:sp>
    </p:spTree>
    <p:extLst>
      <p:ext uri="{BB962C8B-B14F-4D97-AF65-F5344CB8AC3E}">
        <p14:creationId xmlns:p14="http://schemas.microsoft.com/office/powerpoint/2010/main" val="27862484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043451" y="-27296"/>
            <a:ext cx="5486400" cy="1214651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উদ্দেশ্য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9" y="1333500"/>
            <a:ext cx="11750722" cy="4191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9588" y="5793475"/>
            <a:ext cx="9294125" cy="8256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৪। জাতি, ধর্ম,বর্ণ, ভাষা ও নারী-পুরুষ  নির্বিশেষে সকলের স্বাধীনতা ও মৌলিক অধিকারের প্রতি সম্মান ও শ্রদ্ধাবোধ গড়ে তোলা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3976621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029803" y="109182"/>
            <a:ext cx="5486400" cy="1214651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উদ্দেশ্য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4" y="1433015"/>
            <a:ext cx="11737074" cy="43263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64222" y="5932223"/>
            <a:ext cx="7963469" cy="7005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৫। আন্তর্জাতিক আইনের সাহায্যে আন্তর্জাতিক বিবাদের মীমাংসা করা।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76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60291590"/>
              </p:ext>
            </p:extLst>
          </p:nvPr>
        </p:nvGraphicFramePr>
        <p:xfrm>
          <a:off x="0" y="1"/>
          <a:ext cx="12191999" cy="6619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own Arrow Callout 3"/>
          <p:cNvSpPr/>
          <p:nvPr/>
        </p:nvSpPr>
        <p:spPr>
          <a:xfrm>
            <a:off x="2142698" y="545911"/>
            <a:ext cx="7888406" cy="1651379"/>
          </a:xfrm>
          <a:prstGeom prst="down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বিভিন্ন সংস্থার বা শাখার গঠন ও কার্যাবলী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97774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FABA6D-C8F2-448E-913A-3CE454AF8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C3FABA6D-C8F2-448E-913A-3CE454AF8A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4406E-6CE3-4F26-AB5D-1CC69B6AE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3D94406E-6CE3-4F26-AB5D-1CC69B6AE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61F000-F88F-4C7D-8D22-193A45B6F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9F61F000-F88F-4C7D-8D22-193A45B6FA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5089A7-4BC5-46EA-852F-5961C923D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7B5089A7-4BC5-46EA-852F-5961C923DF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17FC5C-279F-44CD-9545-FB7A7109B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6D17FC5C-279F-44CD-9545-FB7A7109B7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C1AA87-C51A-4ACB-BF59-4DC25F66B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19C1AA87-C51A-4ACB-BF59-4DC25F66B2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088263-08AF-4FA3-BCC0-391A7B379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44088263-08AF-4FA3-BCC0-391A7B3795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75928A-263C-483E-8014-982E40548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F075928A-263C-483E-8014-982E405487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4C1764-1216-4763-A301-EA950EDB8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8F4C1764-1216-4763-A301-EA950EDB8B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DD4ABF-4DE8-4887-9CFA-CC2E1AEFA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ACDD4ABF-4DE8-4887-9CFA-CC2E1AEFA5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D2AF45-5A43-431D-BAAD-D043E96B7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90D2AF45-5A43-431D-BAAD-D043E96B7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2929BE-BA83-4DAB-A488-07DF5C1D2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022929BE-BA83-4DAB-A488-07DF5C1D2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94DFD8-D0D0-419B-9ED5-8E4EA9F3F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2094DFD8-D0D0-419B-9ED5-8E4EA9F3F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42786" y="294387"/>
            <a:ext cx="1905000" cy="88416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55000">
                <a:schemeClr val="accent6">
                  <a:lumMod val="63000"/>
                  <a:lumOff val="37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7826" y="3092745"/>
            <a:ext cx="4146769" cy="237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মোঃআলাউদ্দিন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পাগলা হাইস্কুল এন্ড কলেজ।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 সুনামগঞ্জ, সুনামগঞ্জ।</a:t>
            </a:r>
          </a:p>
          <a:p>
            <a:pPr>
              <a:lnSpc>
                <a:spcPct val="90000"/>
              </a:lnSpc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মোবা-০১৭৬৫৭৪০৩৯৫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51823" y="3324757"/>
            <a:ext cx="3688079" cy="27684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sz="8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IN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নাগরিকতা</a:t>
            </a:r>
            <a:endParaRPr lang="en-US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-দ</a:t>
            </a:r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শম</a:t>
            </a:r>
            <a:endParaRPr lang="en-US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 </a:t>
            </a:r>
            <a:endParaRPr lang="en-US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 </a:t>
            </a:r>
            <a:r>
              <a:rPr lang="bn-IN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" t="5641" r="8655" b="5422"/>
          <a:stretch/>
        </p:blipFill>
        <p:spPr>
          <a:xfrm>
            <a:off x="7319749" y="1156109"/>
            <a:ext cx="2743200" cy="216864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t="4231" r="53889" b="15463"/>
          <a:stretch/>
        </p:blipFill>
        <p:spPr>
          <a:xfrm>
            <a:off x="4878898" y="1365914"/>
            <a:ext cx="1032775" cy="50840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48" y="943200"/>
            <a:ext cx="2667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237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4" name="Down Arrow Callout 3"/>
          <p:cNvSpPr/>
          <p:nvPr/>
        </p:nvSpPr>
        <p:spPr>
          <a:xfrm>
            <a:off x="2091564" y="315211"/>
            <a:ext cx="7467600" cy="1030416"/>
          </a:xfrm>
          <a:prstGeom prst="downArrowCallout">
            <a:avLst>
              <a:gd name="adj1" fmla="val 54450"/>
              <a:gd name="adj2" fmla="val 63040"/>
              <a:gd name="adj3" fmla="val 25000"/>
              <a:gd name="adj4" fmla="val 5147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  পরিষদ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333" y="1364798"/>
            <a:ext cx="5257800" cy="1390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1964649" y="2805682"/>
            <a:ext cx="2615586" cy="759656"/>
          </a:xfrm>
          <a:prstGeom prst="rect">
            <a:avLst/>
          </a:prstGeom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17046" y="2899024"/>
            <a:ext cx="1941342" cy="6438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533693" y="3639896"/>
            <a:ext cx="1097280" cy="110515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068135" y="3591370"/>
            <a:ext cx="839163" cy="98486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22112" y="4745054"/>
            <a:ext cx="4211069" cy="1883653"/>
            <a:chOff x="1079595" y="4269384"/>
            <a:chExt cx="3805952" cy="1883653"/>
          </a:xfrm>
        </p:grpSpPr>
        <p:sp>
          <p:nvSpPr>
            <p:cNvPr id="12" name="Rounded Rectangle 11"/>
            <p:cNvSpPr/>
            <p:nvPr/>
          </p:nvSpPr>
          <p:spPr>
            <a:xfrm>
              <a:off x="1079595" y="4269384"/>
              <a:ext cx="3805952" cy="18836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1134765" y="4324554"/>
              <a:ext cx="3695612" cy="177331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জাতিসংঘের সকল সদস্য রাষ্ট্র সাধারন পরিষদের সদস্য।বছরে একবার এ পরিষদের অধিবেশন বসে। সদস্যদের ভোটে একজন সভাপতি নির্বাচিত হন। </a:t>
              </a:r>
              <a:endParaRPr lang="en-US" sz="24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255538" y="4624762"/>
            <a:ext cx="5125225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  পরিষদ আন্তর্জাতিক শান্তি ও নিরাপত্তাসহ মানবাধিকার নিয়ে কাজ করে। এছাড়াও জাতিসংঘের মহাসচিবন নিয়োগ,নতুন সদস্য গ্রহণ, বাজেট পাশ,নিরাপত্তা পরিষদের অস্থায়ী সদস্য নির্বাচন ইত্যাদি বিষয় নিয়ে এ পরিষদ কাজ করে।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 rot="18378802">
            <a:off x="-137633" y="707579"/>
            <a:ext cx="1637103" cy="2456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 পরিষদ 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312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271"/>
            <a:ext cx="12266962" cy="7090117"/>
          </a:xfrm>
          <a:prstGeom prst="rect">
            <a:avLst/>
          </a:prstGeom>
        </p:spPr>
      </p:pic>
      <p:sp>
        <p:nvSpPr>
          <p:cNvPr id="5" name="Down Arrow Callout 4"/>
          <p:cNvSpPr/>
          <p:nvPr/>
        </p:nvSpPr>
        <p:spPr>
          <a:xfrm>
            <a:off x="2885384" y="247337"/>
            <a:ext cx="7467600" cy="1030416"/>
          </a:xfrm>
          <a:prstGeom prst="downArrowCallout">
            <a:avLst>
              <a:gd name="adj1" fmla="val 54450"/>
              <a:gd name="adj2" fmla="val 63040"/>
              <a:gd name="adj3" fmla="val 25000"/>
              <a:gd name="adj4" fmla="val 5147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  পরিষদ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384" y="1345627"/>
            <a:ext cx="6673779" cy="1390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1924137" y="2802256"/>
            <a:ext cx="2227218" cy="759656"/>
          </a:xfrm>
          <a:prstGeom prst="rect">
            <a:avLst/>
          </a:prstGeom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17215" y="2833081"/>
            <a:ext cx="1941342" cy="6438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471544" y="3669325"/>
            <a:ext cx="1039501" cy="1390803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8506526" y="3584778"/>
            <a:ext cx="1162720" cy="1379576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4123" y="5086415"/>
            <a:ext cx="5422521" cy="16289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 পরিষদ মোট ১৫ টি সদস্য রাষ্ট্র নিয়ে গঠিত। এর মধ্যে ৫টি স্থায়ী সদস্য।বাকি ১০ টি অস্থায়ী সদস্য।স্থায়ী সদস্য রাষ্ট্র হলো-যুক্তরাজ্য,যুক্তরাষ্ট্র,রাশিয়া,ফ্রান্স ও চীন।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35574" y="4964354"/>
            <a:ext cx="5323491" cy="156305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 শান্তি ও নিরাপত্তা রক্ষার মুল দায়িত্ব নিরাপত্তা পরিষদের। এ পরিষদ আলাপ-আলোচনার মাধ্যমে আন্তর্জাতিক বিরোধ মীমাংসার চেষ্টা করে।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 rot="18844198">
            <a:off x="128883" y="649552"/>
            <a:ext cx="1392072" cy="245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 পরিষদ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5820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2" y="4398"/>
            <a:ext cx="11976296" cy="6797332"/>
          </a:xfrm>
          <a:prstGeom prst="rect">
            <a:avLst/>
          </a:prstGeom>
        </p:spPr>
      </p:pic>
      <p:sp>
        <p:nvSpPr>
          <p:cNvPr id="4" name="Down Arrow Callout 3"/>
          <p:cNvSpPr/>
          <p:nvPr/>
        </p:nvSpPr>
        <p:spPr>
          <a:xfrm>
            <a:off x="2214393" y="192381"/>
            <a:ext cx="7467600" cy="1030416"/>
          </a:xfrm>
          <a:prstGeom prst="downArrowCallout">
            <a:avLst>
              <a:gd name="adj1" fmla="val 54450"/>
              <a:gd name="adj2" fmla="val 63040"/>
              <a:gd name="adj3" fmla="val 25000"/>
              <a:gd name="adj4" fmla="val 5147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ও সামাজিক পরিষদ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4" y="1345627"/>
            <a:ext cx="7893319" cy="1390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1458936" y="2818694"/>
            <a:ext cx="2227218" cy="759656"/>
          </a:xfrm>
          <a:prstGeom prst="rect">
            <a:avLst/>
          </a:prstGeom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05887" y="2798277"/>
            <a:ext cx="1941342" cy="6438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70496" y="428539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2057469" y="3660613"/>
            <a:ext cx="743650" cy="142062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8898304" y="3462836"/>
            <a:ext cx="756507" cy="1299064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2639" y="5104276"/>
            <a:ext cx="4255714" cy="14572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মোট ৫৪ জন সদস্য নিয়ে এ  পরিষদ গঠিত।প্রত্যেক সদস্যের একটি করে ভোট দানের অধিকার আছে।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08588" y="4818033"/>
            <a:ext cx="4805405" cy="17434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পরিষদ  সদস্য রাষ্ট্র গুলোর মানুষের জীবনযাত্রার মানোন্নয়ন ,বেকার সমস্যা সমাধান , খাদ্য, কৃষি ও শিক্ষার প্রসার,বিভিন্ন ধরনের কল্যাণমূলক কাজ করে।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8514432">
            <a:off x="436098" y="914400"/>
            <a:ext cx="194134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ও  সামাজিক পরিষদ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445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Down Arrow Callout 2"/>
          <p:cNvSpPr/>
          <p:nvPr/>
        </p:nvSpPr>
        <p:spPr>
          <a:xfrm>
            <a:off x="2091564" y="315211"/>
            <a:ext cx="7467600" cy="1030416"/>
          </a:xfrm>
          <a:prstGeom prst="downArrowCallout">
            <a:avLst>
              <a:gd name="adj1" fmla="val 54450"/>
              <a:gd name="adj2" fmla="val 63040"/>
              <a:gd name="adj3" fmla="val 25000"/>
              <a:gd name="adj4" fmla="val 5147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অছি  পরিষদ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61" y="1345627"/>
            <a:ext cx="8338782" cy="1390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993491" y="2851843"/>
            <a:ext cx="2615586" cy="759656"/>
          </a:xfrm>
          <a:prstGeom prst="rect">
            <a:avLst/>
          </a:prstGeom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80347" y="2810510"/>
            <a:ext cx="1941342" cy="6438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777419" y="3693628"/>
            <a:ext cx="1201003" cy="1648039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9073828" y="3528407"/>
            <a:ext cx="970671" cy="1313487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41667"/>
            <a:ext cx="5152031" cy="11216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অছি এলাকার উপর শাসন ক্ষমতা অধিকারী জাতিসংঘের সদস্য রাষ্ট্র,নিরাপত্তা পরিষদের স্থায়ী সদস্য ও নির্বাচিত অন্যান্য সদস্যদের নিয়ে অছি পরিষদ গঠিত।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57846" y="4841895"/>
            <a:ext cx="4906775" cy="17942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অছিভুক্ত  অঞ্চলেরউন্নতি এবং এলাকার অধিবাসীদের শিক্ষা প্রদান ও সচেতনতার সৃষ্টির মাধ্যমে স্বায়ত্তশাসন ও স্বাধীনতার জন্য উপযুক্ত করে গড়ে তোলাই হল অছি পরিষদের কাজ।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19292820">
            <a:off x="127001" y="679528"/>
            <a:ext cx="1268102" cy="2764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অছি পরিষদ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8875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0" y="0"/>
            <a:ext cx="12065390" cy="7055893"/>
          </a:xfrm>
          <a:prstGeom prst="rect">
            <a:avLst/>
          </a:prstGeom>
        </p:spPr>
      </p:pic>
      <p:sp>
        <p:nvSpPr>
          <p:cNvPr id="4" name="Down Arrow Callout 3"/>
          <p:cNvSpPr/>
          <p:nvPr/>
        </p:nvSpPr>
        <p:spPr>
          <a:xfrm>
            <a:off x="2146155" y="233324"/>
            <a:ext cx="7467600" cy="1030416"/>
          </a:xfrm>
          <a:prstGeom prst="downArrowCallout">
            <a:avLst>
              <a:gd name="adj1" fmla="val 54450"/>
              <a:gd name="adj2" fmla="val 63040"/>
              <a:gd name="adj3" fmla="val 25000"/>
              <a:gd name="adj4" fmla="val 5147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আদালত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050" y="1301396"/>
            <a:ext cx="6905200" cy="1390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1899799" y="2768290"/>
            <a:ext cx="2615586" cy="759656"/>
          </a:xfrm>
          <a:prstGeom prst="rect">
            <a:avLst/>
          </a:prstGeom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24013" y="2768290"/>
            <a:ext cx="1941342" cy="6438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761050" y="3604037"/>
            <a:ext cx="732778" cy="142846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843749" y="3488199"/>
            <a:ext cx="641445" cy="1544298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0827" y="5241632"/>
            <a:ext cx="5313529" cy="141348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জাতিসংঘের  বিচারালয়। ১৫ জন সদস্য নিয়ে এ আদালত গঠিত। বিচারকদের কার্যকাল ৯ বছর। এর সদর দপ্তর নেদারল্যান্ডের দি হ্যাগ শহরে অবস্থত।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67026" y="5108587"/>
            <a:ext cx="4855315" cy="14557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যেকোন সদস্য রাষ্ট্র  অন্য রাষ্ট্রের বিরুদ্ধে অভিযোগ এনে বিরোধ মীমাংসার জন্য আন্তর্জাতিক আদালতের বিচার প্রার্থনা করে ও সমাধান করে।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rot="18675526">
            <a:off x="436098" y="1263740"/>
            <a:ext cx="1710057" cy="185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 আদালত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853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0" y="0"/>
            <a:ext cx="12080709" cy="6857999"/>
          </a:xfrm>
          <a:prstGeom prst="rect">
            <a:avLst/>
          </a:prstGeom>
        </p:spPr>
      </p:pic>
      <p:sp>
        <p:nvSpPr>
          <p:cNvPr id="3" name="Down Arrow Callout 2"/>
          <p:cNvSpPr/>
          <p:nvPr/>
        </p:nvSpPr>
        <p:spPr>
          <a:xfrm>
            <a:off x="2146155" y="181328"/>
            <a:ext cx="7467600" cy="1030416"/>
          </a:xfrm>
          <a:prstGeom prst="downArrowCallout">
            <a:avLst>
              <a:gd name="adj1" fmla="val 54450"/>
              <a:gd name="adj2" fmla="val 63040"/>
              <a:gd name="adj3" fmla="val 25000"/>
              <a:gd name="adj4" fmla="val 5147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 সচিবালয় 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82" y="1263740"/>
            <a:ext cx="8106769" cy="1390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1137919" y="2762676"/>
            <a:ext cx="2615586" cy="759656"/>
          </a:xfrm>
          <a:prstGeom prst="rect">
            <a:avLst/>
          </a:prstGeom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43084" y="2794921"/>
            <a:ext cx="1941342" cy="6438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698258" y="3577268"/>
            <a:ext cx="1058589" cy="107274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9116704" y="3522332"/>
            <a:ext cx="928047" cy="932099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1290" y="4675261"/>
            <a:ext cx="5291115" cy="17059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 মহাসচিব,কয়েকজন উপসচিব,অধস্তন সচিব এবং অন্যান্য কর্মকর্তা ও কর্মচারীদের নিয়ে এ বিভাগ গঠিত । এর প্রধান কর্মকর্তা হলেন মহাসচিব।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99062" y="4454431"/>
            <a:ext cx="5418161" cy="215755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সচিবালয় জাতিসংঘের প্রসাশনিক কাজ পরিচালনা করে। সচিবালয়ের মহাসচিবকে এর যাবতীয় কাজ আবর্তিত হয়। তিনি সাধারন পরিষদ ,নিরাপত্তা পরিষদ, অর্থনৈতিক পরিষদ, ও সামাজিক পরিষদ এবং অছি পরিষদের মহাসচিব হিসেবে কাজ করেন।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18317049">
            <a:off x="158535" y="1013292"/>
            <a:ext cx="1730326" cy="3234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400" dirty="0" smtClean="0"/>
              <a:t>জাতিসংঘ সচিবালয়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39566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own Arrow Callout 3"/>
          <p:cNvSpPr/>
          <p:nvPr/>
        </p:nvSpPr>
        <p:spPr>
          <a:xfrm>
            <a:off x="2970662" y="150124"/>
            <a:ext cx="5295332" cy="1705971"/>
          </a:xfrm>
          <a:prstGeom prst="downArrow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-Right Arrow Callout 4"/>
          <p:cNvSpPr/>
          <p:nvPr/>
        </p:nvSpPr>
        <p:spPr>
          <a:xfrm>
            <a:off x="1544470" y="3643950"/>
            <a:ext cx="9059839" cy="2511189"/>
          </a:xfrm>
          <a:prstGeom prst="leftRight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বিভিন্ন শাখার কাজের চার্ট তৈরি করে শ্রেনিতে  উপস্থাপন কর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6327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043450" y="518615"/>
            <a:ext cx="4394579" cy="1146412"/>
          </a:xfrm>
          <a:prstGeom prst="flowChartPunchedTap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4460" y="2320119"/>
            <a:ext cx="5472752" cy="5049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প্রথম বিশ্বযুদ্ধ কত সালে সংঘটিত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হয়?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78924" y="3063922"/>
            <a:ext cx="5595582" cy="5322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২।জাতিসংঘ কত সালে গঠিত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হয়?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74460" y="3835020"/>
            <a:ext cx="6400800" cy="4503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৩।নিরাপত্তা পরিষদের স্থায়ী সদস্যদের নাম লিখ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24583" y="4626591"/>
            <a:ext cx="6032311" cy="58685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৪।আন্তর্জাতিক আদালতের সদর দপ্তর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কোথায়?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15654" y="5349922"/>
            <a:ext cx="5841240" cy="6687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৫।জাতিসংঘের প্রথম মহাসচিব কে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ছিলেন?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5280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3725839" y="245658"/>
            <a:ext cx="4312692" cy="1037231"/>
          </a:xfrm>
          <a:prstGeom prst="down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05970" y="6114197"/>
            <a:ext cx="8352430" cy="5186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বিশ্বশান্তি রক্ষায় জাতিসংঘের ভুমিকা কি তা বাড়ি থেকে লিখে আনবে।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9" y="1414223"/>
            <a:ext cx="10339752" cy="456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315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6" y="876568"/>
            <a:ext cx="6496334" cy="55272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92" y="903711"/>
            <a:ext cx="2804911" cy="280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134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1" y="968991"/>
            <a:ext cx="12122729" cy="47767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89862" y="5874968"/>
            <a:ext cx="2852382" cy="6823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8236" y="130047"/>
            <a:ext cx="3802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ছবিটি কিসের প্রতীক?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4213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39421" y="407207"/>
            <a:ext cx="3476980" cy="915942"/>
          </a:xfrm>
          <a:prstGeom prst="roundRect">
            <a:avLst/>
          </a:prstGeom>
          <a:scene3d>
            <a:camera prst="isometricOffAxis2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1719276"/>
            <a:ext cx="11928143" cy="39036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57099" y="5773003"/>
            <a:ext cx="4858603" cy="6550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জাতিসংঘ(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UN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2775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7293" y="730561"/>
            <a:ext cx="5692250" cy="635574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4663" y="2362147"/>
            <a:ext cx="691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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জাতিসংঘ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কি তা বলতে পারবে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724" y="3082656"/>
            <a:ext cx="80991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2" panose="05020102010507070707" pitchFamily="18" charset="2"/>
              <a:buChar char="C"/>
            </a:pP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  গঠনের ইতিহাস ব্যাখ্যা করতে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 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664" y="3745020"/>
            <a:ext cx="7534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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জাতিসংঘ  গঠনের লক্ষ্য ও উদ্দেশ্য ব্যাখ্যা করতে পারবে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663" y="4543118"/>
            <a:ext cx="99915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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জাতিসংঘের বিভিন্ন সংস্থা বা শাখার গঠন ও কার্যাবলী  বিশ্লেষণ করতে পারবে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8342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3243618" y="116337"/>
            <a:ext cx="4217158" cy="1665026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hqdefault.jpg"/>
          <p:cNvPicPr>
            <a:picLocks noChangeAspect="1"/>
          </p:cNvPicPr>
          <p:nvPr/>
        </p:nvPicPr>
        <p:blipFill>
          <a:blip r:embed="rId3" cstate="print"/>
          <a:srcRect l="5494" t="6383" r="7139" b="4255"/>
          <a:stretch>
            <a:fillRect/>
          </a:stretch>
        </p:blipFill>
        <p:spPr>
          <a:xfrm>
            <a:off x="5456829" y="1781364"/>
            <a:ext cx="6735171" cy="25024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7796" y="5891473"/>
            <a:ext cx="6864824" cy="75062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টি এবং ছবিটি প্রথম বিশ্বযুদ্ধের(১৯১৪-১৯১৮)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310185" y="4416732"/>
            <a:ext cx="6182435" cy="118735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পার ভিডিও টি এবং ছবি কিসের ?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284827"/>
              </p:ext>
            </p:extLst>
          </p:nvPr>
        </p:nvGraphicFramePr>
        <p:xfrm>
          <a:off x="2767368" y="2765567"/>
          <a:ext cx="9525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Packager Shell Object" showAsIcon="1" r:id="rId4" imgW="951840" imgH="491040" progId="Package">
                  <p:embed/>
                </p:oleObj>
              </mc:Choice>
              <mc:Fallback>
                <p:oleObj name="Packager Shell Object" showAsIcon="1" r:id="rId4" imgW="95184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67368" y="2765567"/>
                        <a:ext cx="95250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8338782" y="4488832"/>
            <a:ext cx="3302758" cy="5215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বিশ্বযুদ্ধের চিত্র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640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3152633" y="-27296"/>
            <a:ext cx="5268035" cy="117370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এসো আরো ও একটি ভিডিও দেখি </a:t>
            </a:r>
            <a:endParaRPr lang="en-US" sz="2400" dirty="0"/>
          </a:p>
        </p:txBody>
      </p:sp>
      <p:sp>
        <p:nvSpPr>
          <p:cNvPr id="4" name="Left-Right Arrow Callout 3"/>
          <p:cNvSpPr/>
          <p:nvPr/>
        </p:nvSpPr>
        <p:spPr>
          <a:xfrm>
            <a:off x="572261" y="5370500"/>
            <a:ext cx="9648966" cy="955344"/>
          </a:xfrm>
          <a:prstGeom prst="leftRigh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টি দিত্বীয় বিশ্বযুদ্ধ(১৯৩৯-১৯৪৫)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24" y="1279531"/>
            <a:ext cx="9772288" cy="395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634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5595582"/>
            <a:ext cx="1019487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জাতিসংঘ বিশ্বের জাতিসমূহের একটি সংগঠন, যার লক্ষ্য হলো আন্তর্জাতিক অঙ্গনে আইন, নিরাপত্তা, অর্থনৈতিক উন্নয়ন, সামাজিক অগ্রগতি এবং মানবাধিকার বিষয়ে পারস্পরিক সহযোগিতার পরিবেশ সৃষ্টি করা।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914399"/>
            <a:ext cx="12055521" cy="45310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98543" y="105330"/>
            <a:ext cx="323452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6444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80932" y="279778"/>
            <a:ext cx="2743200" cy="8536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0" y="1253244"/>
            <a:ext cx="11846258" cy="46903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80932" y="6063465"/>
            <a:ext cx="2408830" cy="532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জাতিসংঘ কী?</a:t>
            </a:r>
          </a:p>
        </p:txBody>
      </p:sp>
    </p:spTree>
    <p:extLst>
      <p:ext uri="{BB962C8B-B14F-4D97-AF65-F5344CB8AC3E}">
        <p14:creationId xmlns:p14="http://schemas.microsoft.com/office/powerpoint/2010/main" val="32690429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899</Words>
  <Application>Microsoft Office PowerPoint</Application>
  <PresentationFormat>Widescreen</PresentationFormat>
  <Paragraphs>121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NikoshBAN</vt:lpstr>
      <vt:lpstr>Vrinda</vt:lpstr>
      <vt:lpstr>Wingdings</vt:lpstr>
      <vt:lpstr>Wingdings 2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ALAUDDIN</dc:creator>
  <cp:lastModifiedBy>MOHAMMAD ALAUDDIN</cp:lastModifiedBy>
  <cp:revision>119</cp:revision>
  <dcterms:created xsi:type="dcterms:W3CDTF">2020-04-02T12:46:29Z</dcterms:created>
  <dcterms:modified xsi:type="dcterms:W3CDTF">2020-04-05T03:20:40Z</dcterms:modified>
</cp:coreProperties>
</file>