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2CFD803-C934-4CBD-A6AD-D2DACD0F427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42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D803-C934-4CBD-A6AD-D2DACD0F427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2CFD803-C934-4CBD-A6AD-D2DACD0F427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31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D803-C934-4CBD-A6AD-D2DACD0F427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8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CFD803-C934-4CBD-A6AD-D2DACD0F427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00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D803-C934-4CBD-A6AD-D2DACD0F427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4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D803-C934-4CBD-A6AD-D2DACD0F427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4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D803-C934-4CBD-A6AD-D2DACD0F427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3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1EDAF27-B573-483A-AFD4-8A7F728397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55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A1D1A-4134-4951-AD55-652D5DFBD1BD}"/>
              </a:ext>
            </a:extLst>
          </p:cNvPr>
          <p:cNvSpPr txBox="1"/>
          <p:nvPr userDrawn="1"/>
        </p:nvSpPr>
        <p:spPr>
          <a:xfrm>
            <a:off x="10422339" y="6447726"/>
            <a:ext cx="17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নুরুন নাহার,মেহেরপুর</a:t>
            </a:r>
            <a:endParaRPr lang="en-US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8A73C-8AC6-415D-9720-FE43F21C63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89" y="146500"/>
            <a:ext cx="1394560" cy="1231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FFBB5E-FC9A-499A-B9EE-01679492AA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62" y="5402038"/>
            <a:ext cx="1385887" cy="10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10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2CFD803-C934-4CBD-A6AD-D2DACD0F427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2CFD803-C934-4CBD-A6AD-D2DACD0F427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3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2CFD803-C934-4CBD-A6AD-D2DACD0F427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9D9EE0A-B96C-4B69-AF79-75A98700BD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34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D5C9DCD-31C9-4AF5-8C32-CEDC90F1BD14}"/>
              </a:ext>
            </a:extLst>
          </p:cNvPr>
          <p:cNvSpPr txBox="1"/>
          <p:nvPr/>
        </p:nvSpPr>
        <p:spPr>
          <a:xfrm>
            <a:off x="462116" y="510776"/>
            <a:ext cx="11267767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ED45F-5304-45E6-BD88-DFC91EDAE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58" y="2109018"/>
            <a:ext cx="7565921" cy="3908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4BFAE-D26F-4DE3-B998-DEC02DD26E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83" y="2394587"/>
            <a:ext cx="3714932" cy="20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94BFAE-D26F-4DE3-B998-DEC02DD26E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21" y="1085336"/>
            <a:ext cx="3714932" cy="20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4BFAE-D26F-4DE3-B998-DEC02DD26E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05" y="4223318"/>
            <a:ext cx="3714932" cy="20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94BFAE-D26F-4DE3-B998-DEC02DD26E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62" y="3948515"/>
            <a:ext cx="3714932" cy="20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B3C159-882C-4942-83A6-F51225757567}"/>
              </a:ext>
            </a:extLst>
          </p:cNvPr>
          <p:cNvSpPr txBox="1"/>
          <p:nvPr/>
        </p:nvSpPr>
        <p:spPr>
          <a:xfrm>
            <a:off x="2890684" y="933491"/>
            <a:ext cx="848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A316E-7ECF-4904-84F3-C7F37E10126B}"/>
              </a:ext>
            </a:extLst>
          </p:cNvPr>
          <p:cNvSpPr txBox="1"/>
          <p:nvPr/>
        </p:nvSpPr>
        <p:spPr>
          <a:xfrm>
            <a:off x="1349477" y="5338917"/>
            <a:ext cx="10581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্ঠানগুলোতে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8776B-B53E-420A-8E7E-6E995E29BE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16"/>
          <a:stretch/>
        </p:blipFill>
        <p:spPr>
          <a:xfrm>
            <a:off x="4390102" y="1641377"/>
            <a:ext cx="3411796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5A6D7-838F-4B27-BE80-BF8F56E29972}"/>
              </a:ext>
            </a:extLst>
          </p:cNvPr>
          <p:cNvSpPr txBox="1"/>
          <p:nvPr/>
        </p:nvSpPr>
        <p:spPr>
          <a:xfrm>
            <a:off x="3422854" y="195644"/>
            <a:ext cx="643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7839DC4B-0384-4F2C-9956-895F6D2F317C}"/>
              </a:ext>
            </a:extLst>
          </p:cNvPr>
          <p:cNvSpPr/>
          <p:nvPr/>
        </p:nvSpPr>
        <p:spPr>
          <a:xfrm>
            <a:off x="7801899" y="3185652"/>
            <a:ext cx="1268360" cy="707886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11C0D-2CF6-407B-9AEC-6C263F4170B5}"/>
              </a:ext>
            </a:extLst>
          </p:cNvPr>
          <p:cNvSpPr txBox="1"/>
          <p:nvPr/>
        </p:nvSpPr>
        <p:spPr>
          <a:xfrm>
            <a:off x="9202995" y="3216429"/>
            <a:ext cx="1976283" cy="6463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3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07734B-05D1-430A-A343-BB03083F208C}"/>
              </a:ext>
            </a:extLst>
          </p:cNvPr>
          <p:cNvSpPr txBox="1"/>
          <p:nvPr/>
        </p:nvSpPr>
        <p:spPr>
          <a:xfrm>
            <a:off x="2579736" y="309716"/>
            <a:ext cx="643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AF9009-1E7B-43C3-BD70-372112B969AA}"/>
              </a:ext>
            </a:extLst>
          </p:cNvPr>
          <p:cNvGrpSpPr/>
          <p:nvPr/>
        </p:nvGrpSpPr>
        <p:grpSpPr>
          <a:xfrm>
            <a:off x="2480187" y="1557337"/>
            <a:ext cx="6435213" cy="3743326"/>
            <a:chOff x="4208207" y="1675322"/>
            <a:chExt cx="4123558" cy="37433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6CD503A-2E54-4689-9343-035CF9D03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4" r="46942"/>
            <a:stretch/>
          </p:blipFill>
          <p:spPr>
            <a:xfrm>
              <a:off x="4208207" y="1675322"/>
              <a:ext cx="2566219" cy="374332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DD8806-F185-4EF4-A369-D4FD811B05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79" r="14803"/>
            <a:stretch/>
          </p:blipFill>
          <p:spPr>
            <a:xfrm>
              <a:off x="6774426" y="1675323"/>
              <a:ext cx="1557339" cy="374332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5036AC29-5742-4B6E-8D63-7A0476AA3BCF}"/>
              </a:ext>
            </a:extLst>
          </p:cNvPr>
          <p:cNvSpPr/>
          <p:nvPr/>
        </p:nvSpPr>
        <p:spPr>
          <a:xfrm>
            <a:off x="9014949" y="3075056"/>
            <a:ext cx="793951" cy="707886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881224-F9B1-4968-A846-64E1DC8A13C4}"/>
              </a:ext>
            </a:extLst>
          </p:cNvPr>
          <p:cNvSpPr txBox="1"/>
          <p:nvPr/>
        </p:nvSpPr>
        <p:spPr>
          <a:xfrm>
            <a:off x="9908449" y="2828834"/>
            <a:ext cx="1922207" cy="120032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পুরুষদের পোশাক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8204D4-8427-4FD7-B3AF-6AC64F57EF6D}"/>
              </a:ext>
            </a:extLst>
          </p:cNvPr>
          <p:cNvSpPr txBox="1"/>
          <p:nvPr/>
        </p:nvSpPr>
        <p:spPr>
          <a:xfrm>
            <a:off x="1433689" y="5532619"/>
            <a:ext cx="9435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পুরুষেরা বাড়িতে সাধারণত লুঙ্গি পরেন । অফিসের কাজে তারা শার্ট-প্যান্ট পরেন 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07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CC32E-232A-4F99-B140-09E3BCC53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0" r="46762"/>
          <a:stretch/>
        </p:blipFill>
        <p:spPr>
          <a:xfrm>
            <a:off x="3111910" y="830305"/>
            <a:ext cx="4689986" cy="44895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55CF1C1B-3939-48EF-A26A-5A6F62E7ACE2}"/>
              </a:ext>
            </a:extLst>
          </p:cNvPr>
          <p:cNvSpPr/>
          <p:nvPr/>
        </p:nvSpPr>
        <p:spPr>
          <a:xfrm>
            <a:off x="8189039" y="3075057"/>
            <a:ext cx="793951" cy="707886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EE6FF-ECEE-4B7C-A0C2-BDDD45AA43F5}"/>
              </a:ext>
            </a:extLst>
          </p:cNvPr>
          <p:cNvSpPr txBox="1"/>
          <p:nvPr/>
        </p:nvSpPr>
        <p:spPr>
          <a:xfrm>
            <a:off x="1378068" y="5704529"/>
            <a:ext cx="943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 মুসলমানগণ ধর্মীয় অনুষ্ঠানে পাঞ্জাবি-পায়জামা ও টুপি পরেন।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B1EAB-0813-4BB9-90FC-6B14C29B6258}"/>
              </a:ext>
            </a:extLst>
          </p:cNvPr>
          <p:cNvSpPr txBox="1"/>
          <p:nvPr/>
        </p:nvSpPr>
        <p:spPr>
          <a:xfrm>
            <a:off x="9370133" y="2932073"/>
            <a:ext cx="1922207" cy="120032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পাঞ্জাবি-পায়জামা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6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6C8A207-D788-44E0-A2F4-B2E5C09DEACA}"/>
              </a:ext>
            </a:extLst>
          </p:cNvPr>
          <p:cNvSpPr/>
          <p:nvPr/>
        </p:nvSpPr>
        <p:spPr>
          <a:xfrm>
            <a:off x="1430594" y="575187"/>
            <a:ext cx="2890683" cy="60468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করি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D365C4-38CC-4435-89CE-D0FB573F1B55}"/>
              </a:ext>
            </a:extLst>
          </p:cNvPr>
          <p:cNvSpPr/>
          <p:nvPr/>
        </p:nvSpPr>
        <p:spPr>
          <a:xfrm>
            <a:off x="1224116" y="1179870"/>
            <a:ext cx="10117394" cy="737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DBA4D-E98A-49A0-8B51-BC1A5D7AA89B}"/>
              </a:ext>
            </a:extLst>
          </p:cNvPr>
          <p:cNvSpPr txBox="1"/>
          <p:nvPr/>
        </p:nvSpPr>
        <p:spPr>
          <a:xfrm>
            <a:off x="1951703" y="1784553"/>
            <a:ext cx="828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এবার তোমরা দলে বিভক্ত হও এবং নিচের নির্দেশনা অনুযায়ী খাতায় উত্তর লেখ।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1073EE8-EAAE-441B-936D-988B4CCC7AAF}"/>
              </a:ext>
            </a:extLst>
          </p:cNvPr>
          <p:cNvSpPr/>
          <p:nvPr/>
        </p:nvSpPr>
        <p:spPr>
          <a:xfrm>
            <a:off x="521110" y="5309420"/>
            <a:ext cx="1135625" cy="737419"/>
          </a:xfrm>
          <a:prstGeom prst="homePlate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6FBC9-0E12-4A99-A61B-7A1F645C399D}"/>
              </a:ext>
            </a:extLst>
          </p:cNvPr>
          <p:cNvSpPr txBox="1"/>
          <p:nvPr/>
        </p:nvSpPr>
        <p:spPr>
          <a:xfrm>
            <a:off x="1681316" y="5082484"/>
            <a:ext cx="9989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দল-বকুলঃ মেয়েরা সাধারণত কী কী ধরনের পোশাক পরে থাকেন?</a:t>
            </a: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দল-শেফালীঃ ছেলেরা সাধারণত কী কী ধরনের পোশাক পরে থাকেন 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download.png">
            <a:extLst>
              <a:ext uri="{FF2B5EF4-FFF2-40B4-BE49-F238E27FC236}">
                <a16:creationId xmlns:a16="http://schemas.microsoft.com/office/drawing/2014/main" id="{EEA2CAD9-1A83-4EA5-8870-BE90E02FF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477" y="2968929"/>
            <a:ext cx="3258385" cy="19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B5704D-85C3-48DB-A78E-5F18458C3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11" y="796413"/>
            <a:ext cx="4763165" cy="55633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6169C8-E96F-46AF-9E29-E99F910681FD}"/>
              </a:ext>
            </a:extLst>
          </p:cNvPr>
          <p:cNvSpPr/>
          <p:nvPr/>
        </p:nvSpPr>
        <p:spPr>
          <a:xfrm>
            <a:off x="6096000" y="2595716"/>
            <a:ext cx="4439265" cy="36281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7BE26-53D6-48A0-872C-4F61EB609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03" y="523568"/>
            <a:ext cx="5206180" cy="610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0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44388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F32054-CBD0-4D30-9999-254E322D361C}"/>
              </a:ext>
            </a:extLst>
          </p:cNvPr>
          <p:cNvSpPr/>
          <p:nvPr/>
        </p:nvSpPr>
        <p:spPr>
          <a:xfrm rot="10800000">
            <a:off x="1461952" y="1654063"/>
            <a:ext cx="9871815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9BC4009-1E16-4E89-8375-4E1091628827}"/>
              </a:ext>
            </a:extLst>
          </p:cNvPr>
          <p:cNvSpPr/>
          <p:nvPr/>
        </p:nvSpPr>
        <p:spPr>
          <a:xfrm>
            <a:off x="1461952" y="1049379"/>
            <a:ext cx="2890683" cy="60468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117FA-D9C9-4D5C-AB8A-3C44CD8070C7}"/>
              </a:ext>
            </a:extLst>
          </p:cNvPr>
          <p:cNvSpPr/>
          <p:nvPr/>
        </p:nvSpPr>
        <p:spPr>
          <a:xfrm>
            <a:off x="2196210" y="1818788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9A56C0-12D3-4B2D-9351-B0A2D078080C}"/>
              </a:ext>
            </a:extLst>
          </p:cNvPr>
          <p:cNvSpPr/>
          <p:nvPr/>
        </p:nvSpPr>
        <p:spPr>
          <a:xfrm>
            <a:off x="1527724" y="3015128"/>
            <a:ext cx="9136552" cy="25545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ভাষার মাধ্যমে আমরা ------------ ভাব প্রকাশ করি।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আমাদের রাষ্ট্রভাষা ---------------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শাড়ি বাংলাদেশের মেয়েদের ------------------- পোশাক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ঘ)বয়স্ক হিন্দু পুরুষেরা আগে ----------------- পরতেন।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ঙ)বাংলাদেশের  বেশিরভাগ ক্ষুদ্র নৃ-গোষ্ঠীর নিজস্ব ------------- রয়েছে।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FAFBEC-7755-4168-9B5A-D85B5A255384}"/>
              </a:ext>
            </a:extLst>
          </p:cNvPr>
          <p:cNvSpPr/>
          <p:nvPr/>
        </p:nvSpPr>
        <p:spPr>
          <a:xfrm>
            <a:off x="12192000" y="5147425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06DACE-0863-4D8F-A4B7-CDD5FD6BAC76}"/>
              </a:ext>
            </a:extLst>
          </p:cNvPr>
          <p:cNvSpPr/>
          <p:nvPr/>
        </p:nvSpPr>
        <p:spPr>
          <a:xfrm>
            <a:off x="12053837" y="1618709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DC12CC-9A5E-4C7B-AB72-461E758C0ACF}"/>
              </a:ext>
            </a:extLst>
          </p:cNvPr>
          <p:cNvSpPr/>
          <p:nvPr/>
        </p:nvSpPr>
        <p:spPr>
          <a:xfrm>
            <a:off x="12209552" y="2201380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B89244-B25A-4894-9EA8-812F352851DA}"/>
              </a:ext>
            </a:extLst>
          </p:cNvPr>
          <p:cNvSpPr/>
          <p:nvPr/>
        </p:nvSpPr>
        <p:spPr>
          <a:xfrm>
            <a:off x="12209552" y="2883918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ধুতি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A7E2DC-FAD5-4202-AC69-D8C2DE5B5B25}"/>
              </a:ext>
            </a:extLst>
          </p:cNvPr>
          <p:cNvSpPr/>
          <p:nvPr/>
        </p:nvSpPr>
        <p:spPr>
          <a:xfrm>
            <a:off x="12209552" y="3383067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2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65078 -0.328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9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65299 0.2729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54804 0.2516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09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59882 0.216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48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42604 0.2208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F984E4-AF72-41BB-BD45-7199C5083E43}"/>
              </a:ext>
            </a:extLst>
          </p:cNvPr>
          <p:cNvSpPr/>
          <p:nvPr/>
        </p:nvSpPr>
        <p:spPr>
          <a:xfrm rot="10800000">
            <a:off x="1461952" y="1654063"/>
            <a:ext cx="9871815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5460D6BC-0F36-4D5B-A671-19082D6BFC74}"/>
              </a:ext>
            </a:extLst>
          </p:cNvPr>
          <p:cNvSpPr/>
          <p:nvPr/>
        </p:nvSpPr>
        <p:spPr>
          <a:xfrm>
            <a:off x="1578077" y="1049379"/>
            <a:ext cx="3598607" cy="60468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82337E-3F26-45A2-A0D9-E21D9220234E}"/>
              </a:ext>
            </a:extLst>
          </p:cNvPr>
          <p:cNvSpPr/>
          <p:nvPr/>
        </p:nvSpPr>
        <p:spPr>
          <a:xfrm>
            <a:off x="2205199" y="4299189"/>
            <a:ext cx="8084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পরিবারের সদস্যরা কী 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পোশাক পরেন তা ৫ বাক্যে লিখে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আনবে।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59178-370F-4FA4-BFD5-954928B98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17" y="2317989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98F7C8-C734-4194-A0B2-36F2D39737FA}"/>
              </a:ext>
            </a:extLst>
          </p:cNvPr>
          <p:cNvSpPr/>
          <p:nvPr/>
        </p:nvSpPr>
        <p:spPr>
          <a:xfrm>
            <a:off x="1993034" y="760986"/>
            <a:ext cx="8205931" cy="180867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115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11500" b="1" dirty="0">
              <a:ln w="17780" cmpd="sng">
                <a:noFill/>
                <a:prstDash val="solid"/>
                <a:miter lim="800000"/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74780-47C0-43C5-89FE-C291F519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81" y="2505074"/>
            <a:ext cx="5884606" cy="31435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CB96D5-883B-43D4-9099-5A42AFEA8D3A}"/>
              </a:ext>
            </a:extLst>
          </p:cNvPr>
          <p:cNvSpPr/>
          <p:nvPr/>
        </p:nvSpPr>
        <p:spPr>
          <a:xfrm>
            <a:off x="8113125" y="2493762"/>
            <a:ext cx="2998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ভালো থেকো সবাই</a:t>
            </a:r>
            <a:endParaRPr lang="en-US" sz="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94BFAE-D26F-4DE3-B998-DEC02DD26E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63" y="1665321"/>
            <a:ext cx="3714932" cy="20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4BFAE-D26F-4DE3-B998-DEC02DD26E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69" y="630908"/>
            <a:ext cx="3714932" cy="20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94BFAE-D26F-4DE3-B998-DEC02DD26E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25" y="4357365"/>
            <a:ext cx="3714932" cy="20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94BFAE-D26F-4DE3-B998-DEC02DD26E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6" y="4158266"/>
            <a:ext cx="3714932" cy="20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4BFAE-D26F-4DE3-B998-DEC02DD26E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00" y="371209"/>
            <a:ext cx="3714932" cy="20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3BEB3C-C4BF-4187-B6C3-5614B6EBD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4800"/>
            <a:ext cx="1207892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870A032D-C862-43F6-BA03-F61EBBE877C3}"/>
              </a:ext>
            </a:extLst>
          </p:cNvPr>
          <p:cNvSpPr/>
          <p:nvPr/>
        </p:nvSpPr>
        <p:spPr>
          <a:xfrm>
            <a:off x="265471" y="442452"/>
            <a:ext cx="2890683" cy="60468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DB785012-BC34-4768-B7D1-F6363B708AEF}"/>
              </a:ext>
            </a:extLst>
          </p:cNvPr>
          <p:cNvSpPr/>
          <p:nvPr/>
        </p:nvSpPr>
        <p:spPr>
          <a:xfrm rot="10800000">
            <a:off x="2873480" y="3443084"/>
            <a:ext cx="7669161" cy="457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6C162-3A87-4438-86F7-096C6098D650}"/>
              </a:ext>
            </a:extLst>
          </p:cNvPr>
          <p:cNvSpPr txBox="1"/>
          <p:nvPr/>
        </p:nvSpPr>
        <p:spPr>
          <a:xfrm>
            <a:off x="4392563" y="907490"/>
            <a:ext cx="615007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মোছাঃ নুরুন নাহার</a:t>
            </a:r>
          </a:p>
          <a:p>
            <a:r>
              <a:rPr lang="bn-BD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সহাকারী শিক্ষক</a:t>
            </a:r>
          </a:p>
          <a:p>
            <a:r>
              <a:rPr lang="bn-BD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কাঁঠালপোতা সরকারি প্রাথমিক বিদ্যালয়</a:t>
            </a:r>
          </a:p>
          <a:p>
            <a:r>
              <a:rPr lang="bn-BD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 সদর, মেহেরপুর ।</a:t>
            </a:r>
            <a:endParaRPr 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7C611-8F5E-4CFE-BB55-E2870B2F12F5}"/>
              </a:ext>
            </a:extLst>
          </p:cNvPr>
          <p:cNvSpPr txBox="1"/>
          <p:nvPr/>
        </p:nvSpPr>
        <p:spPr>
          <a:xfrm>
            <a:off x="4392562" y="3591522"/>
            <a:ext cx="74061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r>
              <a:rPr lang="en-US" sz="3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3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bn-BD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bn-BD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ঃ35</a:t>
            </a:r>
            <a:r>
              <a:rPr lang="en-US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ঃ০৫/০৪/২০২০ইং</a:t>
            </a:r>
            <a:endParaRPr 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AF444-E1C5-42BF-8B48-1161695F42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r="5048" b="17576"/>
          <a:stretch/>
        </p:blipFill>
        <p:spPr>
          <a:xfrm>
            <a:off x="1004118" y="2205751"/>
            <a:ext cx="2581833" cy="24464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4561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D53B96-007A-417C-9AF6-CE2D76EA6727}"/>
              </a:ext>
            </a:extLst>
          </p:cNvPr>
          <p:cNvSpPr/>
          <p:nvPr/>
        </p:nvSpPr>
        <p:spPr>
          <a:xfrm>
            <a:off x="664906" y="2866720"/>
            <a:ext cx="10862187" cy="2182761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7E562AB8-3970-4BF3-B988-20365BC0F631}"/>
              </a:ext>
            </a:extLst>
          </p:cNvPr>
          <p:cNvSpPr/>
          <p:nvPr/>
        </p:nvSpPr>
        <p:spPr>
          <a:xfrm>
            <a:off x="1292942" y="996401"/>
            <a:ext cx="9011264" cy="604683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7F148-4043-4395-AEC2-4AE7C04EB68F}"/>
              </a:ext>
            </a:extLst>
          </p:cNvPr>
          <p:cNvSpPr txBox="1"/>
          <p:nvPr/>
        </p:nvSpPr>
        <p:spPr>
          <a:xfrm>
            <a:off x="1887794" y="977523"/>
            <a:ext cx="4011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86D3F-BA6C-4B65-A111-ED4C7FDFD8B8}"/>
              </a:ext>
            </a:extLst>
          </p:cNvPr>
          <p:cNvSpPr txBox="1"/>
          <p:nvPr/>
        </p:nvSpPr>
        <p:spPr>
          <a:xfrm>
            <a:off x="825909" y="3254563"/>
            <a:ext cx="10862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১৫.৩.১ । বাংলাদেশের সংস্কৃতি ( ভাষা, খাদ্য, পোশাক, আচার অনুষ্ঠান, লোকজ গান ইত্যাদি ) সংক্ষেপে বর্ণনা করতে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F2C818BE-A119-40A3-9CC0-12E19C64B568}"/>
              </a:ext>
            </a:extLst>
          </p:cNvPr>
          <p:cNvSpPr/>
          <p:nvPr/>
        </p:nvSpPr>
        <p:spPr>
          <a:xfrm rot="10800000">
            <a:off x="1656734" y="386410"/>
            <a:ext cx="8878529" cy="92333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CEF124-D364-45AD-B614-48738A18D4D3}"/>
              </a:ext>
            </a:extLst>
          </p:cNvPr>
          <p:cNvSpPr txBox="1"/>
          <p:nvPr/>
        </p:nvSpPr>
        <p:spPr>
          <a:xfrm>
            <a:off x="3035708" y="386411"/>
            <a:ext cx="6120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BD54A5-9A2D-48C4-9CA9-FE820AC8F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0" y="1789177"/>
            <a:ext cx="3658214" cy="192428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85188A-D8E9-4900-B729-6346FB692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9" y="3936569"/>
            <a:ext cx="3658215" cy="193321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E54F77-638D-41F1-98E3-A223EC052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15" y="1842465"/>
            <a:ext cx="3658214" cy="189417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E4299A-8F6F-4840-9354-F94A4B6C6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92" y="1803431"/>
            <a:ext cx="3658215" cy="193321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412935-B829-4238-BBEA-90F763D2C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16" y="3936569"/>
            <a:ext cx="3658215" cy="192428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339220-697D-44F6-BA44-0DF2560CBAE2}"/>
              </a:ext>
            </a:extLst>
          </p:cNvPr>
          <p:cNvSpPr txBox="1"/>
          <p:nvPr/>
        </p:nvSpPr>
        <p:spPr>
          <a:xfrm>
            <a:off x="2399652" y="524909"/>
            <a:ext cx="739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কী দেখছো?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09CA87-1E13-48FA-9807-59357C794F2E}"/>
              </a:ext>
            </a:extLst>
          </p:cNvPr>
          <p:cNvSpPr txBox="1"/>
          <p:nvPr/>
        </p:nvSpPr>
        <p:spPr>
          <a:xfrm>
            <a:off x="666427" y="503139"/>
            <a:ext cx="1116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হ্যাঁ,এগুলো বিভিন্ন ধর্মের ধর্মীয় উৎসব।তোমরা কী এই ধরনের উৎসবে কখনো গিয়েছো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6EE49D-6DB7-4ACB-A76A-BC2454ABA6EE}"/>
              </a:ext>
            </a:extLst>
          </p:cNvPr>
          <p:cNvSpPr txBox="1"/>
          <p:nvPr/>
        </p:nvSpPr>
        <p:spPr>
          <a:xfrm>
            <a:off x="1637889" y="503139"/>
            <a:ext cx="922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আচ্ছা বলো তো, এই সব আচার-অনুষ্ঠান আমাদের কী বহন করে?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maxresdefault (3).jpg">
            <a:extLst>
              <a:ext uri="{FF2B5EF4-FFF2-40B4-BE49-F238E27FC236}">
                <a16:creationId xmlns:a16="http://schemas.microsoft.com/office/drawing/2014/main" id="{5AB09C72-7207-4D26-9F1C-4BB1F266A1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6892" y="3936569"/>
            <a:ext cx="3656988" cy="193321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8497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" grpId="0"/>
      <p:bldP spid="2" grpId="1"/>
      <p:bldP spid="30" grpId="0"/>
      <p:bldP spid="30" grpId="1"/>
      <p:bldP spid="31" grpId="0"/>
      <p:bldP spid="31" grpId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39F8CAF3-2363-49D8-9072-6DFC6191BC8F}"/>
              </a:ext>
            </a:extLst>
          </p:cNvPr>
          <p:cNvSpPr/>
          <p:nvPr/>
        </p:nvSpPr>
        <p:spPr>
          <a:xfrm>
            <a:off x="6338807" y="185979"/>
            <a:ext cx="5698211" cy="2360888"/>
          </a:xfrm>
          <a:prstGeom prst="round1Rect">
            <a:avLst>
              <a:gd name="adj" fmla="val 0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D67EC-C25E-4C46-B438-0436A54CF25B}"/>
              </a:ext>
            </a:extLst>
          </p:cNvPr>
          <p:cNvSpPr txBox="1"/>
          <p:nvPr/>
        </p:nvSpPr>
        <p:spPr>
          <a:xfrm>
            <a:off x="6338807" y="205352"/>
            <a:ext cx="5698211" cy="255454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	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bn-IN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	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bn-IN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		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ও পোশাক</a:t>
            </a:r>
            <a:endParaRPr lang="bn-IN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	৫০ মিনিট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73D1B-645B-42B8-B17C-2054F674FB25}"/>
              </a:ext>
            </a:extLst>
          </p:cNvPr>
          <p:cNvSpPr txBox="1"/>
          <p:nvPr/>
        </p:nvSpPr>
        <p:spPr>
          <a:xfrm>
            <a:off x="521776" y="858591"/>
            <a:ext cx="5574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পড়ব......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72C95F-49E6-4A27-BD82-19FCD677E103}"/>
              </a:ext>
            </a:extLst>
          </p:cNvPr>
          <p:cNvGrpSpPr/>
          <p:nvPr/>
        </p:nvGrpSpPr>
        <p:grpSpPr>
          <a:xfrm>
            <a:off x="2733962" y="3746086"/>
            <a:ext cx="6484948" cy="1604336"/>
            <a:chOff x="2859314" y="556975"/>
            <a:chExt cx="6484948" cy="1604336"/>
          </a:xfrm>
          <a:solidFill>
            <a:srgbClr val="00B0F0"/>
          </a:solidFill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973243D1-8597-45B3-85F8-76782BCA2176}"/>
                </a:ext>
              </a:extLst>
            </p:cNvPr>
            <p:cNvSpPr/>
            <p:nvPr/>
          </p:nvSpPr>
          <p:spPr>
            <a:xfrm>
              <a:off x="4005939" y="556975"/>
              <a:ext cx="5338323" cy="1407442"/>
            </a:xfrm>
            <a:custGeom>
              <a:avLst/>
              <a:gdLst>
                <a:gd name="connsiteX0" fmla="*/ 0 w 3802743"/>
                <a:gd name="connsiteY0" fmla="*/ 0 h 1494971"/>
                <a:gd name="connsiteX1" fmla="*/ 3802743 w 3802743"/>
                <a:gd name="connsiteY1" fmla="*/ 0 h 1494971"/>
                <a:gd name="connsiteX2" fmla="*/ 3802743 w 3802743"/>
                <a:gd name="connsiteY2" fmla="*/ 1494971 h 1494971"/>
                <a:gd name="connsiteX3" fmla="*/ 0 w 3802743"/>
                <a:gd name="connsiteY3" fmla="*/ 1494971 h 1494971"/>
                <a:gd name="connsiteX4" fmla="*/ 0 w 3802743"/>
                <a:gd name="connsiteY4" fmla="*/ 0 h 1494971"/>
                <a:gd name="connsiteX0" fmla="*/ 0 w 3802743"/>
                <a:gd name="connsiteY0" fmla="*/ 0 h 1494971"/>
                <a:gd name="connsiteX1" fmla="*/ 3802743 w 3802743"/>
                <a:gd name="connsiteY1" fmla="*/ 0 h 1494971"/>
                <a:gd name="connsiteX2" fmla="*/ 3497943 w 3802743"/>
                <a:gd name="connsiteY2" fmla="*/ 1219200 h 1494971"/>
                <a:gd name="connsiteX3" fmla="*/ 0 w 3802743"/>
                <a:gd name="connsiteY3" fmla="*/ 1494971 h 1494971"/>
                <a:gd name="connsiteX4" fmla="*/ 0 w 3802743"/>
                <a:gd name="connsiteY4" fmla="*/ 0 h 1494971"/>
                <a:gd name="connsiteX0" fmla="*/ 508000 w 3802743"/>
                <a:gd name="connsiteY0" fmla="*/ 667657 h 1494971"/>
                <a:gd name="connsiteX1" fmla="*/ 3802743 w 3802743"/>
                <a:gd name="connsiteY1" fmla="*/ 0 h 1494971"/>
                <a:gd name="connsiteX2" fmla="*/ 3497943 w 3802743"/>
                <a:gd name="connsiteY2" fmla="*/ 1219200 h 1494971"/>
                <a:gd name="connsiteX3" fmla="*/ 0 w 3802743"/>
                <a:gd name="connsiteY3" fmla="*/ 1494971 h 1494971"/>
                <a:gd name="connsiteX4" fmla="*/ 508000 w 3802743"/>
                <a:gd name="connsiteY4" fmla="*/ 667657 h 1494971"/>
                <a:gd name="connsiteX0" fmla="*/ 508000 w 3802743"/>
                <a:gd name="connsiteY0" fmla="*/ 667657 h 1494971"/>
                <a:gd name="connsiteX1" fmla="*/ 3802743 w 3802743"/>
                <a:gd name="connsiteY1" fmla="*/ 0 h 1494971"/>
                <a:gd name="connsiteX2" fmla="*/ 3570514 w 3802743"/>
                <a:gd name="connsiteY2" fmla="*/ 1335314 h 1494971"/>
                <a:gd name="connsiteX3" fmla="*/ 0 w 3802743"/>
                <a:gd name="connsiteY3" fmla="*/ 1494971 h 1494971"/>
                <a:gd name="connsiteX4" fmla="*/ 508000 w 3802743"/>
                <a:gd name="connsiteY4" fmla="*/ 667657 h 1494971"/>
                <a:gd name="connsiteX0" fmla="*/ 508000 w 4122057"/>
                <a:gd name="connsiteY0" fmla="*/ 667657 h 1494971"/>
                <a:gd name="connsiteX1" fmla="*/ 4122057 w 4122057"/>
                <a:gd name="connsiteY1" fmla="*/ 0 h 1494971"/>
                <a:gd name="connsiteX2" fmla="*/ 3570514 w 4122057"/>
                <a:gd name="connsiteY2" fmla="*/ 1335314 h 1494971"/>
                <a:gd name="connsiteX3" fmla="*/ 0 w 4122057"/>
                <a:gd name="connsiteY3" fmla="*/ 1494971 h 1494971"/>
                <a:gd name="connsiteX4" fmla="*/ 508000 w 4122057"/>
                <a:gd name="connsiteY4" fmla="*/ 667657 h 1494971"/>
                <a:gd name="connsiteX0" fmla="*/ 266816 w 4122057"/>
                <a:gd name="connsiteY0" fmla="*/ 434497 h 1494971"/>
                <a:gd name="connsiteX1" fmla="*/ 4122057 w 4122057"/>
                <a:gd name="connsiteY1" fmla="*/ 0 h 1494971"/>
                <a:gd name="connsiteX2" fmla="*/ 3570514 w 4122057"/>
                <a:gd name="connsiteY2" fmla="*/ 1335314 h 1494971"/>
                <a:gd name="connsiteX3" fmla="*/ 0 w 4122057"/>
                <a:gd name="connsiteY3" fmla="*/ 1494971 h 1494971"/>
                <a:gd name="connsiteX4" fmla="*/ 266816 w 4122057"/>
                <a:gd name="connsiteY4" fmla="*/ 434497 h 1494971"/>
                <a:gd name="connsiteX0" fmla="*/ 266816 w 4122057"/>
                <a:gd name="connsiteY0" fmla="*/ 434497 h 1494971"/>
                <a:gd name="connsiteX1" fmla="*/ 4122057 w 4122057"/>
                <a:gd name="connsiteY1" fmla="*/ 0 h 1494971"/>
                <a:gd name="connsiteX2" fmla="*/ 3526662 w 4122057"/>
                <a:gd name="connsiteY2" fmla="*/ 1211876 h 1494971"/>
                <a:gd name="connsiteX3" fmla="*/ 0 w 4122057"/>
                <a:gd name="connsiteY3" fmla="*/ 1494971 h 1494971"/>
                <a:gd name="connsiteX4" fmla="*/ 266816 w 4122057"/>
                <a:gd name="connsiteY4" fmla="*/ 434497 h 1494971"/>
                <a:gd name="connsiteX0" fmla="*/ 376445 w 4122057"/>
                <a:gd name="connsiteY0" fmla="*/ 708804 h 1494971"/>
                <a:gd name="connsiteX1" fmla="*/ 4122057 w 4122057"/>
                <a:gd name="connsiteY1" fmla="*/ 0 h 1494971"/>
                <a:gd name="connsiteX2" fmla="*/ 3526662 w 4122057"/>
                <a:gd name="connsiteY2" fmla="*/ 1211876 h 1494971"/>
                <a:gd name="connsiteX3" fmla="*/ 0 w 4122057"/>
                <a:gd name="connsiteY3" fmla="*/ 1494971 h 1494971"/>
                <a:gd name="connsiteX4" fmla="*/ 376445 w 4122057"/>
                <a:gd name="connsiteY4" fmla="*/ 708804 h 1494971"/>
                <a:gd name="connsiteX0" fmla="*/ 376445 w 4319389"/>
                <a:gd name="connsiteY0" fmla="*/ 640227 h 1426394"/>
                <a:gd name="connsiteX1" fmla="*/ 4319389 w 4319389"/>
                <a:gd name="connsiteY1" fmla="*/ 0 h 1426394"/>
                <a:gd name="connsiteX2" fmla="*/ 3526662 w 4319389"/>
                <a:gd name="connsiteY2" fmla="*/ 1143299 h 1426394"/>
                <a:gd name="connsiteX3" fmla="*/ 0 w 4319389"/>
                <a:gd name="connsiteY3" fmla="*/ 1426394 h 1426394"/>
                <a:gd name="connsiteX4" fmla="*/ 376445 w 4319389"/>
                <a:gd name="connsiteY4" fmla="*/ 640227 h 1426394"/>
                <a:gd name="connsiteX0" fmla="*/ 0 w 4326646"/>
                <a:gd name="connsiteY0" fmla="*/ 626511 h 1426394"/>
                <a:gd name="connsiteX1" fmla="*/ 4326646 w 4326646"/>
                <a:gd name="connsiteY1" fmla="*/ 0 h 1426394"/>
                <a:gd name="connsiteX2" fmla="*/ 3533919 w 4326646"/>
                <a:gd name="connsiteY2" fmla="*/ 1143299 h 1426394"/>
                <a:gd name="connsiteX3" fmla="*/ 7257 w 4326646"/>
                <a:gd name="connsiteY3" fmla="*/ 1426394 h 1426394"/>
                <a:gd name="connsiteX4" fmla="*/ 0 w 4326646"/>
                <a:gd name="connsiteY4" fmla="*/ 626511 h 1426394"/>
                <a:gd name="connsiteX0" fmla="*/ 0 w 4129314"/>
                <a:gd name="connsiteY0" fmla="*/ 516789 h 1316672"/>
                <a:gd name="connsiteX1" fmla="*/ 4129314 w 4129314"/>
                <a:gd name="connsiteY1" fmla="*/ 0 h 1316672"/>
                <a:gd name="connsiteX2" fmla="*/ 3533919 w 4129314"/>
                <a:gd name="connsiteY2" fmla="*/ 1033577 h 1316672"/>
                <a:gd name="connsiteX3" fmla="*/ 7257 w 4129314"/>
                <a:gd name="connsiteY3" fmla="*/ 1316672 h 1316672"/>
                <a:gd name="connsiteX4" fmla="*/ 0 w 4129314"/>
                <a:gd name="connsiteY4" fmla="*/ 516789 h 1316672"/>
                <a:gd name="connsiteX0" fmla="*/ 0 w 3997759"/>
                <a:gd name="connsiteY0" fmla="*/ 407066 h 1206949"/>
                <a:gd name="connsiteX1" fmla="*/ 3997759 w 3997759"/>
                <a:gd name="connsiteY1" fmla="*/ 0 h 1206949"/>
                <a:gd name="connsiteX2" fmla="*/ 3533919 w 3997759"/>
                <a:gd name="connsiteY2" fmla="*/ 923854 h 1206949"/>
                <a:gd name="connsiteX3" fmla="*/ 7257 w 3997759"/>
                <a:gd name="connsiteY3" fmla="*/ 1206949 h 1206949"/>
                <a:gd name="connsiteX4" fmla="*/ 0 w 3997759"/>
                <a:gd name="connsiteY4" fmla="*/ 407066 h 1206949"/>
                <a:gd name="connsiteX0" fmla="*/ 0 w 3997759"/>
                <a:gd name="connsiteY0" fmla="*/ 435287 h 1235170"/>
                <a:gd name="connsiteX1" fmla="*/ 3997759 w 3997759"/>
                <a:gd name="connsiteY1" fmla="*/ 28221 h 1235170"/>
                <a:gd name="connsiteX2" fmla="*/ 3533919 w 3997759"/>
                <a:gd name="connsiteY2" fmla="*/ 952075 h 1235170"/>
                <a:gd name="connsiteX3" fmla="*/ 7257 w 3997759"/>
                <a:gd name="connsiteY3" fmla="*/ 1235170 h 1235170"/>
                <a:gd name="connsiteX4" fmla="*/ 0 w 3997759"/>
                <a:gd name="connsiteY4" fmla="*/ 435287 h 1235170"/>
                <a:gd name="connsiteX0" fmla="*/ 0 w 3997759"/>
                <a:gd name="connsiteY0" fmla="*/ 761288 h 1561171"/>
                <a:gd name="connsiteX1" fmla="*/ 2989171 w 3997759"/>
                <a:gd name="connsiteY1" fmla="*/ 11338 h 1561171"/>
                <a:gd name="connsiteX2" fmla="*/ 3997759 w 3997759"/>
                <a:gd name="connsiteY2" fmla="*/ 354222 h 1561171"/>
                <a:gd name="connsiteX3" fmla="*/ 3533919 w 3997759"/>
                <a:gd name="connsiteY3" fmla="*/ 1278076 h 1561171"/>
                <a:gd name="connsiteX4" fmla="*/ 7257 w 3997759"/>
                <a:gd name="connsiteY4" fmla="*/ 1561171 h 1561171"/>
                <a:gd name="connsiteX5" fmla="*/ 0 w 3997759"/>
                <a:gd name="connsiteY5" fmla="*/ 761288 h 1561171"/>
                <a:gd name="connsiteX0" fmla="*/ 0 w 3997759"/>
                <a:gd name="connsiteY0" fmla="*/ 1003126 h 1803009"/>
                <a:gd name="connsiteX1" fmla="*/ 2934357 w 3997759"/>
                <a:gd name="connsiteY1" fmla="*/ 6299 h 1803009"/>
                <a:gd name="connsiteX2" fmla="*/ 3997759 w 3997759"/>
                <a:gd name="connsiteY2" fmla="*/ 596060 h 1803009"/>
                <a:gd name="connsiteX3" fmla="*/ 3533919 w 3997759"/>
                <a:gd name="connsiteY3" fmla="*/ 1519914 h 1803009"/>
                <a:gd name="connsiteX4" fmla="*/ 7257 w 3997759"/>
                <a:gd name="connsiteY4" fmla="*/ 1803009 h 1803009"/>
                <a:gd name="connsiteX5" fmla="*/ 0 w 3997759"/>
                <a:gd name="connsiteY5" fmla="*/ 1003126 h 1803009"/>
                <a:gd name="connsiteX0" fmla="*/ 0 w 3997759"/>
                <a:gd name="connsiteY0" fmla="*/ 1003126 h 1986236"/>
                <a:gd name="connsiteX1" fmla="*/ 2934357 w 3997759"/>
                <a:gd name="connsiteY1" fmla="*/ 6299 h 1986236"/>
                <a:gd name="connsiteX2" fmla="*/ 3997759 w 3997759"/>
                <a:gd name="connsiteY2" fmla="*/ 596060 h 1986236"/>
                <a:gd name="connsiteX3" fmla="*/ 3786067 w 3997759"/>
                <a:gd name="connsiteY3" fmla="*/ 1986236 h 1986236"/>
                <a:gd name="connsiteX4" fmla="*/ 7257 w 3997759"/>
                <a:gd name="connsiteY4" fmla="*/ 1803009 h 1986236"/>
                <a:gd name="connsiteX5" fmla="*/ 0 w 3997759"/>
                <a:gd name="connsiteY5" fmla="*/ 1003126 h 1986236"/>
                <a:gd name="connsiteX0" fmla="*/ 0 w 3997759"/>
                <a:gd name="connsiteY0" fmla="*/ 527165 h 1510275"/>
                <a:gd name="connsiteX1" fmla="*/ 3054949 w 3997759"/>
                <a:gd name="connsiteY1" fmla="*/ 51521 h 1510275"/>
                <a:gd name="connsiteX2" fmla="*/ 3997759 w 3997759"/>
                <a:gd name="connsiteY2" fmla="*/ 120099 h 1510275"/>
                <a:gd name="connsiteX3" fmla="*/ 3786067 w 3997759"/>
                <a:gd name="connsiteY3" fmla="*/ 1510275 h 1510275"/>
                <a:gd name="connsiteX4" fmla="*/ 7257 w 3997759"/>
                <a:gd name="connsiteY4" fmla="*/ 1327048 h 1510275"/>
                <a:gd name="connsiteX5" fmla="*/ 0 w 3997759"/>
                <a:gd name="connsiteY5" fmla="*/ 527165 h 1510275"/>
                <a:gd name="connsiteX0" fmla="*/ 0 w 4008722"/>
                <a:gd name="connsiteY0" fmla="*/ 499734 h 1510275"/>
                <a:gd name="connsiteX1" fmla="*/ 3065912 w 4008722"/>
                <a:gd name="connsiteY1" fmla="*/ 51521 h 1510275"/>
                <a:gd name="connsiteX2" fmla="*/ 4008722 w 4008722"/>
                <a:gd name="connsiteY2" fmla="*/ 120099 h 1510275"/>
                <a:gd name="connsiteX3" fmla="*/ 3797030 w 4008722"/>
                <a:gd name="connsiteY3" fmla="*/ 1510275 h 1510275"/>
                <a:gd name="connsiteX4" fmla="*/ 18220 w 4008722"/>
                <a:gd name="connsiteY4" fmla="*/ 1327048 h 1510275"/>
                <a:gd name="connsiteX5" fmla="*/ 0 w 4008722"/>
                <a:gd name="connsiteY5" fmla="*/ 499734 h 1510275"/>
                <a:gd name="connsiteX0" fmla="*/ 0 w 4008722"/>
                <a:gd name="connsiteY0" fmla="*/ 499734 h 1510275"/>
                <a:gd name="connsiteX1" fmla="*/ 3065912 w 4008722"/>
                <a:gd name="connsiteY1" fmla="*/ 51521 h 1510275"/>
                <a:gd name="connsiteX2" fmla="*/ 4008722 w 4008722"/>
                <a:gd name="connsiteY2" fmla="*/ 120099 h 1510275"/>
                <a:gd name="connsiteX3" fmla="*/ 3797030 w 4008722"/>
                <a:gd name="connsiteY3" fmla="*/ 1510275 h 1510275"/>
                <a:gd name="connsiteX4" fmla="*/ 18220 w 4008722"/>
                <a:gd name="connsiteY4" fmla="*/ 1327048 h 1510275"/>
                <a:gd name="connsiteX5" fmla="*/ 0 w 4008722"/>
                <a:gd name="connsiteY5" fmla="*/ 499734 h 1510275"/>
                <a:gd name="connsiteX0" fmla="*/ 0 w 4030648"/>
                <a:gd name="connsiteY0" fmla="*/ 554569 h 1565110"/>
                <a:gd name="connsiteX1" fmla="*/ 3065912 w 4030648"/>
                <a:gd name="connsiteY1" fmla="*/ 106356 h 1565110"/>
                <a:gd name="connsiteX2" fmla="*/ 4030648 w 4030648"/>
                <a:gd name="connsiteY2" fmla="*/ 78927 h 1565110"/>
                <a:gd name="connsiteX3" fmla="*/ 3797030 w 4030648"/>
                <a:gd name="connsiteY3" fmla="*/ 1565110 h 1565110"/>
                <a:gd name="connsiteX4" fmla="*/ 18220 w 4030648"/>
                <a:gd name="connsiteY4" fmla="*/ 1381883 h 1565110"/>
                <a:gd name="connsiteX5" fmla="*/ 0 w 4030648"/>
                <a:gd name="connsiteY5" fmla="*/ 554569 h 1565110"/>
                <a:gd name="connsiteX0" fmla="*/ 0 w 4030648"/>
                <a:gd name="connsiteY0" fmla="*/ 554569 h 1510249"/>
                <a:gd name="connsiteX1" fmla="*/ 3065912 w 4030648"/>
                <a:gd name="connsiteY1" fmla="*/ 106356 h 1510249"/>
                <a:gd name="connsiteX2" fmla="*/ 4030648 w 4030648"/>
                <a:gd name="connsiteY2" fmla="*/ 78927 h 1510249"/>
                <a:gd name="connsiteX3" fmla="*/ 3643549 w 4030648"/>
                <a:gd name="connsiteY3" fmla="*/ 1510249 h 1510249"/>
                <a:gd name="connsiteX4" fmla="*/ 18220 w 4030648"/>
                <a:gd name="connsiteY4" fmla="*/ 1381883 h 1510249"/>
                <a:gd name="connsiteX5" fmla="*/ 0 w 4030648"/>
                <a:gd name="connsiteY5" fmla="*/ 554569 h 1510249"/>
                <a:gd name="connsiteX0" fmla="*/ 0 w 4030648"/>
                <a:gd name="connsiteY0" fmla="*/ 554569 h 1400526"/>
                <a:gd name="connsiteX1" fmla="*/ 3065912 w 4030648"/>
                <a:gd name="connsiteY1" fmla="*/ 106356 h 1400526"/>
                <a:gd name="connsiteX2" fmla="*/ 4030648 w 4030648"/>
                <a:gd name="connsiteY2" fmla="*/ 78927 h 1400526"/>
                <a:gd name="connsiteX3" fmla="*/ 3577772 w 4030648"/>
                <a:gd name="connsiteY3" fmla="*/ 1400526 h 1400526"/>
                <a:gd name="connsiteX4" fmla="*/ 18220 w 4030648"/>
                <a:gd name="connsiteY4" fmla="*/ 1381883 h 1400526"/>
                <a:gd name="connsiteX5" fmla="*/ 0 w 4030648"/>
                <a:gd name="connsiteY5" fmla="*/ 554569 h 1400526"/>
                <a:gd name="connsiteX0" fmla="*/ 0 w 4030648"/>
                <a:gd name="connsiteY0" fmla="*/ 543658 h 1389615"/>
                <a:gd name="connsiteX1" fmla="*/ 3065912 w 4030648"/>
                <a:gd name="connsiteY1" fmla="*/ 136591 h 1389615"/>
                <a:gd name="connsiteX2" fmla="*/ 4030648 w 4030648"/>
                <a:gd name="connsiteY2" fmla="*/ 68016 h 1389615"/>
                <a:gd name="connsiteX3" fmla="*/ 3577772 w 4030648"/>
                <a:gd name="connsiteY3" fmla="*/ 1389615 h 1389615"/>
                <a:gd name="connsiteX4" fmla="*/ 18220 w 4030648"/>
                <a:gd name="connsiteY4" fmla="*/ 1370972 h 1389615"/>
                <a:gd name="connsiteX5" fmla="*/ 0 w 4030648"/>
                <a:gd name="connsiteY5" fmla="*/ 543658 h 1389615"/>
                <a:gd name="connsiteX0" fmla="*/ 0 w 4030648"/>
                <a:gd name="connsiteY0" fmla="*/ 546497 h 1392454"/>
                <a:gd name="connsiteX1" fmla="*/ 3065912 w 4030648"/>
                <a:gd name="connsiteY1" fmla="*/ 139430 h 1392454"/>
                <a:gd name="connsiteX2" fmla="*/ 4030648 w 4030648"/>
                <a:gd name="connsiteY2" fmla="*/ 70855 h 1392454"/>
                <a:gd name="connsiteX3" fmla="*/ 3577772 w 4030648"/>
                <a:gd name="connsiteY3" fmla="*/ 1392454 h 1392454"/>
                <a:gd name="connsiteX4" fmla="*/ 18220 w 4030648"/>
                <a:gd name="connsiteY4" fmla="*/ 1373811 h 1392454"/>
                <a:gd name="connsiteX5" fmla="*/ 0 w 4030648"/>
                <a:gd name="connsiteY5" fmla="*/ 546497 h 1392454"/>
                <a:gd name="connsiteX0" fmla="*/ 0 w 4008723"/>
                <a:gd name="connsiteY0" fmla="*/ 504696 h 1350653"/>
                <a:gd name="connsiteX1" fmla="*/ 3065912 w 4008723"/>
                <a:gd name="connsiteY1" fmla="*/ 97629 h 1350653"/>
                <a:gd name="connsiteX2" fmla="*/ 4008723 w 4008723"/>
                <a:gd name="connsiteY2" fmla="*/ 83916 h 1350653"/>
                <a:gd name="connsiteX3" fmla="*/ 3577772 w 4008723"/>
                <a:gd name="connsiteY3" fmla="*/ 1350653 h 1350653"/>
                <a:gd name="connsiteX4" fmla="*/ 18220 w 4008723"/>
                <a:gd name="connsiteY4" fmla="*/ 1332010 h 1350653"/>
                <a:gd name="connsiteX5" fmla="*/ 0 w 4008723"/>
                <a:gd name="connsiteY5" fmla="*/ 504696 h 1350653"/>
                <a:gd name="connsiteX0" fmla="*/ 0 w 4008723"/>
                <a:gd name="connsiteY0" fmla="*/ 492794 h 1338751"/>
                <a:gd name="connsiteX1" fmla="*/ 3065912 w 4008723"/>
                <a:gd name="connsiteY1" fmla="*/ 85727 h 1338751"/>
                <a:gd name="connsiteX2" fmla="*/ 4008723 w 4008723"/>
                <a:gd name="connsiteY2" fmla="*/ 72014 h 1338751"/>
                <a:gd name="connsiteX3" fmla="*/ 3577772 w 4008723"/>
                <a:gd name="connsiteY3" fmla="*/ 1338751 h 1338751"/>
                <a:gd name="connsiteX4" fmla="*/ 18220 w 4008723"/>
                <a:gd name="connsiteY4" fmla="*/ 1320108 h 1338751"/>
                <a:gd name="connsiteX5" fmla="*/ 0 w 4008723"/>
                <a:gd name="connsiteY5" fmla="*/ 492794 h 1338751"/>
                <a:gd name="connsiteX0" fmla="*/ 0 w 4032136"/>
                <a:gd name="connsiteY0" fmla="*/ 503208 h 1349165"/>
                <a:gd name="connsiteX1" fmla="*/ 3065912 w 4032136"/>
                <a:gd name="connsiteY1" fmla="*/ 96141 h 1349165"/>
                <a:gd name="connsiteX2" fmla="*/ 4032136 w 4032136"/>
                <a:gd name="connsiteY2" fmla="*/ 67782 h 1349165"/>
                <a:gd name="connsiteX3" fmla="*/ 3577772 w 4032136"/>
                <a:gd name="connsiteY3" fmla="*/ 1349165 h 1349165"/>
                <a:gd name="connsiteX4" fmla="*/ 18220 w 4032136"/>
                <a:gd name="connsiteY4" fmla="*/ 1330522 h 1349165"/>
                <a:gd name="connsiteX5" fmla="*/ 0 w 4032136"/>
                <a:gd name="connsiteY5" fmla="*/ 503208 h 1349165"/>
                <a:gd name="connsiteX0" fmla="*/ 0 w 4032136"/>
                <a:gd name="connsiteY0" fmla="*/ 484013 h 1329970"/>
                <a:gd name="connsiteX1" fmla="*/ 3065912 w 4032136"/>
                <a:gd name="connsiteY1" fmla="*/ 76946 h 1329970"/>
                <a:gd name="connsiteX2" fmla="*/ 4032136 w 4032136"/>
                <a:gd name="connsiteY2" fmla="*/ 48587 h 1329970"/>
                <a:gd name="connsiteX3" fmla="*/ 3577772 w 4032136"/>
                <a:gd name="connsiteY3" fmla="*/ 1329970 h 1329970"/>
                <a:gd name="connsiteX4" fmla="*/ 18220 w 4032136"/>
                <a:gd name="connsiteY4" fmla="*/ 1311327 h 1329970"/>
                <a:gd name="connsiteX5" fmla="*/ 0 w 4032136"/>
                <a:gd name="connsiteY5" fmla="*/ 484013 h 132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2136" h="1329970">
                  <a:moveTo>
                    <a:pt x="0" y="484013"/>
                  </a:moveTo>
                  <a:cubicBezTo>
                    <a:pt x="517083" y="388005"/>
                    <a:pt x="2393889" y="149517"/>
                    <a:pt x="3065912" y="76946"/>
                  </a:cubicBezTo>
                  <a:cubicBezTo>
                    <a:pt x="3737935" y="4375"/>
                    <a:pt x="3688115" y="-38594"/>
                    <a:pt x="4032136" y="48587"/>
                  </a:cubicBezTo>
                  <a:lnTo>
                    <a:pt x="3577772" y="1329970"/>
                  </a:lnTo>
                  <a:lnTo>
                    <a:pt x="18220" y="1311327"/>
                  </a:lnTo>
                  <a:lnTo>
                    <a:pt x="0" y="484013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 ও পোশাক</a:t>
              </a:r>
              <a:endParaRPr lang="en-US" sz="5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BDCA054-3033-4E13-8AA5-48135E1A4AD7}"/>
                </a:ext>
              </a:extLst>
            </p:cNvPr>
            <p:cNvSpPr/>
            <p:nvPr/>
          </p:nvSpPr>
          <p:spPr>
            <a:xfrm>
              <a:off x="2859314" y="724397"/>
              <a:ext cx="1465943" cy="1436914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22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5C48D88-4628-427D-9274-65564E05A167}"/>
              </a:ext>
            </a:extLst>
          </p:cNvPr>
          <p:cNvSpPr txBox="1"/>
          <p:nvPr/>
        </p:nvSpPr>
        <p:spPr>
          <a:xfrm>
            <a:off x="2704793" y="5815781"/>
            <a:ext cx="735452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মাধ্যমে আমরা মনের ভাব প্রকাশ করি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4862B-D3E4-4620-A4C4-0CA8E57BE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2037121"/>
            <a:ext cx="6762750" cy="3314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6B94F2-8D9F-48BE-876B-504D526B44F9}"/>
              </a:ext>
            </a:extLst>
          </p:cNvPr>
          <p:cNvSpPr/>
          <p:nvPr/>
        </p:nvSpPr>
        <p:spPr>
          <a:xfrm>
            <a:off x="1971369" y="560439"/>
            <a:ext cx="8249264" cy="8701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রাষ্ট্রভাষা বাংলা ।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0EAD11-4CB4-4772-A548-041DC9104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26" y="1873046"/>
            <a:ext cx="6209071" cy="3111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296FC4-103D-4327-B924-553B37937678}"/>
              </a:ext>
            </a:extLst>
          </p:cNvPr>
          <p:cNvSpPr txBox="1"/>
          <p:nvPr/>
        </p:nvSpPr>
        <p:spPr>
          <a:xfrm>
            <a:off x="4675238" y="5294673"/>
            <a:ext cx="370184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9BC6C-DBE5-4847-B9B4-2BBCD7749B08}"/>
              </a:ext>
            </a:extLst>
          </p:cNvPr>
          <p:cNvSpPr txBox="1"/>
          <p:nvPr/>
        </p:nvSpPr>
        <p:spPr>
          <a:xfrm>
            <a:off x="1464699" y="697071"/>
            <a:ext cx="979354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মুসলিম,হিন্দু,বৌদ্ধ,খ্রিষ্টান, সবাই বাংলা ভাষার মাধ্যমে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একসূত্রে গাঁথা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4FD906-231C-434E-A625-E7B1A54F6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26" y="1673942"/>
            <a:ext cx="6209071" cy="3510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27936C-BA1C-4E7B-BC00-D00B26BAD9F9}"/>
              </a:ext>
            </a:extLst>
          </p:cNvPr>
          <p:cNvSpPr txBox="1"/>
          <p:nvPr/>
        </p:nvSpPr>
        <p:spPr>
          <a:xfrm>
            <a:off x="4975123" y="5349980"/>
            <a:ext cx="277269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োষ্ঠী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DC11B-8C95-42E6-AAD5-FABA427C014E}"/>
              </a:ext>
            </a:extLst>
          </p:cNvPr>
          <p:cNvSpPr txBox="1"/>
          <p:nvPr/>
        </p:nvSpPr>
        <p:spPr>
          <a:xfrm>
            <a:off x="1936955" y="697071"/>
            <a:ext cx="802312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নৃ-গোষ্ঠীদের নিজস্ব মাতৃভাষা রয়েছে।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4" grpId="0" animBg="1"/>
      <p:bldP spid="4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8C05A14C-D80C-42D3-B1C6-C98B4D07F137}"/>
              </a:ext>
            </a:extLst>
          </p:cNvPr>
          <p:cNvSpPr/>
          <p:nvPr/>
        </p:nvSpPr>
        <p:spPr>
          <a:xfrm>
            <a:off x="265471" y="442452"/>
            <a:ext cx="2890683" cy="60468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 করি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AF32EC18-A098-439D-BD07-06887FE113DF}"/>
              </a:ext>
            </a:extLst>
          </p:cNvPr>
          <p:cNvSpPr/>
          <p:nvPr/>
        </p:nvSpPr>
        <p:spPr>
          <a:xfrm>
            <a:off x="3613354" y="2114737"/>
            <a:ext cx="7241458" cy="412955"/>
          </a:xfrm>
          <a:prstGeom prst="flowChartDecision">
            <a:avLst/>
          </a:prstGeom>
          <a:solidFill>
            <a:srgbClr val="7030A0">
              <a:alpha val="79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AB80CC-CE12-423F-BEDF-7FB1A3EC961A}"/>
              </a:ext>
            </a:extLst>
          </p:cNvPr>
          <p:cNvGrpSpPr/>
          <p:nvPr/>
        </p:nvGrpSpPr>
        <p:grpSpPr>
          <a:xfrm>
            <a:off x="2639961" y="3429000"/>
            <a:ext cx="1406012" cy="1142199"/>
            <a:chOff x="2580969" y="3428999"/>
            <a:chExt cx="1406012" cy="1142199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045834B1-7754-4FD8-90E1-62994FB46377}"/>
                </a:ext>
              </a:extLst>
            </p:cNvPr>
            <p:cNvSpPr/>
            <p:nvPr/>
          </p:nvSpPr>
          <p:spPr>
            <a:xfrm>
              <a:off x="2580969" y="3428999"/>
              <a:ext cx="1032386" cy="901309"/>
            </a:xfrm>
            <a:prstGeom prst="chevron">
              <a:avLst>
                <a:gd name="adj" fmla="val 0"/>
              </a:avLst>
            </a:prstGeom>
            <a:ln>
              <a:solidFill>
                <a:srgbClr val="00B05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E2A0D788-D7D0-41C5-9052-0B6AE39A9ECD}"/>
                </a:ext>
              </a:extLst>
            </p:cNvPr>
            <p:cNvSpPr/>
            <p:nvPr/>
          </p:nvSpPr>
          <p:spPr>
            <a:xfrm>
              <a:off x="2954595" y="3669889"/>
              <a:ext cx="1032386" cy="901309"/>
            </a:xfrm>
            <a:prstGeom prst="chevron">
              <a:avLst>
                <a:gd name="adj" fmla="val 0"/>
              </a:avLst>
            </a:prstGeom>
            <a:ln>
              <a:solidFill>
                <a:srgbClr val="00B05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C62FBC-C15C-491F-8836-81BDE9613642}"/>
              </a:ext>
            </a:extLst>
          </p:cNvPr>
          <p:cNvSpPr txBox="1"/>
          <p:nvPr/>
        </p:nvSpPr>
        <p:spPr>
          <a:xfrm>
            <a:off x="3986980" y="3665922"/>
            <a:ext cx="7757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4674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C4178E-C3FA-4A5E-8541-C8B7EA738E5C}"/>
              </a:ext>
            </a:extLst>
          </p:cNvPr>
          <p:cNvSpPr txBox="1"/>
          <p:nvPr/>
        </p:nvSpPr>
        <p:spPr>
          <a:xfrm>
            <a:off x="1097524" y="5889172"/>
            <a:ext cx="889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কম বয়সী মেয়েরা সালোয়ার-কামিজ পরতে পছন্দ করে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D28AD-C68D-43D3-8D36-B6BB6FDFE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06" y="1887793"/>
            <a:ext cx="6024714" cy="35248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3FF548-FD7B-48D5-8FF1-B785DF6422A2}"/>
              </a:ext>
            </a:extLst>
          </p:cNvPr>
          <p:cNvSpPr txBox="1"/>
          <p:nvPr/>
        </p:nvSpPr>
        <p:spPr>
          <a:xfrm>
            <a:off x="1233947" y="5889172"/>
            <a:ext cx="889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ছোট মেয়েরা ফ্রক এবং স্কার্ট পরতে পছন্দ করে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A0F0E-A858-424B-AE5E-AAFF5F52CA37}"/>
              </a:ext>
            </a:extLst>
          </p:cNvPr>
          <p:cNvSpPr txBox="1"/>
          <p:nvPr/>
        </p:nvSpPr>
        <p:spPr>
          <a:xfrm>
            <a:off x="2568678" y="341391"/>
            <a:ext cx="643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319F304C-90E1-4ECC-A16B-2D042FC7766E}"/>
              </a:ext>
            </a:extLst>
          </p:cNvPr>
          <p:cNvSpPr/>
          <p:nvPr/>
        </p:nvSpPr>
        <p:spPr>
          <a:xfrm>
            <a:off x="9003891" y="3232674"/>
            <a:ext cx="793951" cy="707886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4CBF5A-412E-4F06-ADCA-3E99AB71AF48}"/>
              </a:ext>
            </a:extLst>
          </p:cNvPr>
          <p:cNvSpPr txBox="1"/>
          <p:nvPr/>
        </p:nvSpPr>
        <p:spPr>
          <a:xfrm>
            <a:off x="9920747" y="2986452"/>
            <a:ext cx="1922207" cy="120032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63F75-FECD-4A0A-8DDF-5C595A507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6"/>
          <a:stretch/>
        </p:blipFill>
        <p:spPr>
          <a:xfrm>
            <a:off x="3791568" y="1527532"/>
            <a:ext cx="4530210" cy="41377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942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2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443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Century Schoolbook</vt:lpstr>
      <vt:lpstr>Corbel</vt:lpstr>
      <vt:lpstr>NikoshBAN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74</cp:revision>
  <dcterms:created xsi:type="dcterms:W3CDTF">2019-11-02T14:29:49Z</dcterms:created>
  <dcterms:modified xsi:type="dcterms:W3CDTF">2020-04-05T14:33:49Z</dcterms:modified>
</cp:coreProperties>
</file>