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7" r:id="rId2"/>
    <p:sldId id="264" r:id="rId3"/>
    <p:sldId id="269" r:id="rId4"/>
    <p:sldId id="257" r:id="rId5"/>
    <p:sldId id="267" r:id="rId6"/>
    <p:sldId id="258" r:id="rId7"/>
    <p:sldId id="259" r:id="rId8"/>
    <p:sldId id="262" r:id="rId9"/>
    <p:sldId id="263" r:id="rId10"/>
    <p:sldId id="268" r:id="rId11"/>
    <p:sldId id="266" r:id="rId12"/>
    <p:sldId id="273" r:id="rId13"/>
    <p:sldId id="274" r:id="rId14"/>
    <p:sldId id="271" r:id="rId15"/>
    <p:sldId id="276" r:id="rId16"/>
    <p:sldId id="256" r:id="rId17"/>
    <p:sldId id="261" r:id="rId18"/>
    <p:sldId id="260" r:id="rId19"/>
    <p:sldId id="275" r:id="rId20"/>
    <p:sldId id="270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59050-54E0-4A95-BA2D-9CE56E63D50A}" type="datetimeFigureOut">
              <a:rPr lang="en-SG" smtClean="0"/>
              <a:t>5 Apr 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B8496-5DD5-434B-91A6-C3F49E39C4F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97946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B8496-5DD5-434B-91A6-C3F49E39C4FE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11031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B8496-5DD5-434B-91A6-C3F49E39C4FE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25149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B8496-5DD5-434B-91A6-C3F49E39C4FE}" type="slidenum">
              <a:rPr lang="en-SG" smtClean="0"/>
              <a:t>18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61591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A2CBE31-AB6C-4871-9A98-B00A823B3C28}" type="datetimeFigureOut">
              <a:rPr lang="en-SG" smtClean="0"/>
              <a:t>5 Apr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0E04B43-9507-4F73-BEBA-4E00E5204001}" type="slidenum">
              <a:rPr lang="en-SG" smtClean="0"/>
              <a:t>‹#›</a:t>
            </a:fld>
            <a:endParaRPr lang="en-S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36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BE31-AB6C-4871-9A98-B00A823B3C28}" type="datetimeFigureOut">
              <a:rPr lang="en-SG" smtClean="0"/>
              <a:t>5 Apr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4B43-9507-4F73-BEBA-4E00E52040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3941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BE31-AB6C-4871-9A98-B00A823B3C28}" type="datetimeFigureOut">
              <a:rPr lang="en-SG" smtClean="0"/>
              <a:t>5 Apr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4B43-9507-4F73-BEBA-4E00E5204001}" type="slidenum">
              <a:rPr lang="en-SG" smtClean="0"/>
              <a:t>‹#›</a:t>
            </a:fld>
            <a:endParaRPr lang="en-S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177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BE31-AB6C-4871-9A98-B00A823B3C28}" type="datetimeFigureOut">
              <a:rPr lang="en-SG" smtClean="0"/>
              <a:t>5 Apr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4B43-9507-4F73-BEBA-4E00E5204001}" type="slidenum">
              <a:rPr lang="en-SG" smtClean="0"/>
              <a:t>‹#›</a:t>
            </a:fld>
            <a:endParaRPr lang="en-SG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598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BE31-AB6C-4871-9A98-B00A823B3C28}" type="datetimeFigureOut">
              <a:rPr lang="en-SG" smtClean="0"/>
              <a:t>5 Apr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4B43-9507-4F73-BEBA-4E00E52040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96359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BE31-AB6C-4871-9A98-B00A823B3C28}" type="datetimeFigureOut">
              <a:rPr lang="en-SG" smtClean="0"/>
              <a:t>5 Apr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4B43-9507-4F73-BEBA-4E00E5204001}" type="slidenum">
              <a:rPr lang="en-SG" smtClean="0"/>
              <a:t>‹#›</a:t>
            </a:fld>
            <a:endParaRPr lang="en-SG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747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BE31-AB6C-4871-9A98-B00A823B3C28}" type="datetimeFigureOut">
              <a:rPr lang="en-SG" smtClean="0"/>
              <a:t>5 Apr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4B43-9507-4F73-BEBA-4E00E5204001}" type="slidenum">
              <a:rPr lang="en-SG" smtClean="0"/>
              <a:t>‹#›</a:t>
            </a:fld>
            <a:endParaRPr lang="en-S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621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BE31-AB6C-4871-9A98-B00A823B3C28}" type="datetimeFigureOut">
              <a:rPr lang="en-SG" smtClean="0"/>
              <a:t>5 Apr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4B43-9507-4F73-BEBA-4E00E5204001}" type="slidenum">
              <a:rPr lang="en-SG" smtClean="0"/>
              <a:t>‹#›</a:t>
            </a:fld>
            <a:endParaRPr lang="en-S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94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BE31-AB6C-4871-9A98-B00A823B3C28}" type="datetimeFigureOut">
              <a:rPr lang="en-SG" smtClean="0"/>
              <a:t>5 Apr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4B43-9507-4F73-BEBA-4E00E5204001}" type="slidenum">
              <a:rPr lang="en-SG" smtClean="0"/>
              <a:t>‹#›</a:t>
            </a:fld>
            <a:endParaRPr lang="en-SG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63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BE31-AB6C-4871-9A98-B00A823B3C28}" type="datetimeFigureOut">
              <a:rPr lang="en-SG" smtClean="0"/>
              <a:t>5 Apr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4B43-9507-4F73-BEBA-4E00E52040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0280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BE31-AB6C-4871-9A98-B00A823B3C28}" type="datetimeFigureOut">
              <a:rPr lang="en-SG" smtClean="0"/>
              <a:t>5 Apr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4B43-9507-4F73-BEBA-4E00E5204001}" type="slidenum">
              <a:rPr lang="en-SG" smtClean="0"/>
              <a:t>‹#›</a:t>
            </a:fld>
            <a:endParaRPr lang="en-SG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55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BE31-AB6C-4871-9A98-B00A823B3C28}" type="datetimeFigureOut">
              <a:rPr lang="en-SG" smtClean="0"/>
              <a:t>5 Apr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4B43-9507-4F73-BEBA-4E00E52040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82079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BE31-AB6C-4871-9A98-B00A823B3C28}" type="datetimeFigureOut">
              <a:rPr lang="en-SG" smtClean="0"/>
              <a:t>5 Apr 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4B43-9507-4F73-BEBA-4E00E5204001}" type="slidenum">
              <a:rPr lang="en-SG" smtClean="0"/>
              <a:t>‹#›</a:t>
            </a:fld>
            <a:endParaRPr lang="en-SG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770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BE31-AB6C-4871-9A98-B00A823B3C28}" type="datetimeFigureOut">
              <a:rPr lang="en-SG" smtClean="0"/>
              <a:t>5 Apr 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4B43-9507-4F73-BEBA-4E00E5204001}" type="slidenum">
              <a:rPr lang="en-SG" smtClean="0"/>
              <a:t>‹#›</a:t>
            </a:fld>
            <a:endParaRPr lang="en-S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60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BE31-AB6C-4871-9A98-B00A823B3C28}" type="datetimeFigureOut">
              <a:rPr lang="en-SG" smtClean="0"/>
              <a:t>5 Apr 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4B43-9507-4F73-BEBA-4E00E52040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2621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BE31-AB6C-4871-9A98-B00A823B3C28}" type="datetimeFigureOut">
              <a:rPr lang="en-SG" smtClean="0"/>
              <a:t>5 Apr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4B43-9507-4F73-BEBA-4E00E5204001}" type="slidenum">
              <a:rPr lang="en-SG" smtClean="0"/>
              <a:t>‹#›</a:t>
            </a:fld>
            <a:endParaRPr lang="en-SG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63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BE31-AB6C-4871-9A98-B00A823B3C28}" type="datetimeFigureOut">
              <a:rPr lang="en-SG" smtClean="0"/>
              <a:t>5 Apr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4B43-9507-4F73-BEBA-4E00E52040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6449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2CBE31-AB6C-4871-9A98-B00A823B3C28}" type="datetimeFigureOut">
              <a:rPr lang="en-SG" smtClean="0"/>
              <a:t>5 Apr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E04B43-9507-4F73-BEBA-4E00E52040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8223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8" y="671945"/>
            <a:ext cx="1005840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99164" y="1191491"/>
            <a:ext cx="241069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 সবাইকে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915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ngla Rhymes _ আতা গাছে তোতা পাখি _ Full H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5" y="92075"/>
            <a:ext cx="12192000" cy="6858000"/>
          </a:xfrm>
          <a:prstGeom prst="rect">
            <a:avLst/>
          </a:prstGeom>
        </p:spPr>
      </p:pic>
      <p:pic>
        <p:nvPicPr>
          <p:cNvPr id="6" name="Bangla Rhymes _ আতা গাছে তোতা পাখি _ Full H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5" y="92075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914400"/>
            <a:ext cx="6629400" cy="19389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এখন আমরা ছড়াটি দেখব ও</a:t>
            </a:r>
          </a:p>
          <a:p>
            <a:pPr algn="ctr"/>
            <a:r>
              <a:rPr lang="bn-BD" sz="6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পড়ব</a:t>
            </a:r>
            <a:endParaRPr lang="en-US" sz="60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62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12outp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327564"/>
            <a:ext cx="3657600" cy="3920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33600" y="782782"/>
            <a:ext cx="5562600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তোমার বই খোল নিচের পৃষ্ঠাটি</a:t>
            </a:r>
          </a:p>
          <a:p>
            <a:pPr algn="ctr"/>
            <a:r>
              <a:rPr lang="bn-BD" sz="4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বের কর</a:t>
            </a:r>
            <a:endParaRPr lang="en-US" sz="4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7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B9A422-753C-4C3B-9087-97D34DED0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2" y="1607126"/>
            <a:ext cx="10044545" cy="42672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275081-5974-4913-BBC3-A91C0A9A2A3A}"/>
              </a:ext>
            </a:extLst>
          </p:cNvPr>
          <p:cNvSpPr txBox="1"/>
          <p:nvPr/>
        </p:nvSpPr>
        <p:spPr>
          <a:xfrm>
            <a:off x="3209404" y="712123"/>
            <a:ext cx="559308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শিক্ষার্থীর সামগ্রিক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6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29" y="1758462"/>
            <a:ext cx="8982891" cy="4171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170218" y="748147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একজন একজন করে আবৃত্তি করবে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66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F92D09-87E9-4A1E-9407-9E89D04F48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354" y="2042146"/>
            <a:ext cx="6512404" cy="4127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F6B6AE-3306-4BDA-B076-B917AC8BE84E}"/>
              </a:ext>
            </a:extLst>
          </p:cNvPr>
          <p:cNvSpPr txBox="1"/>
          <p:nvPr/>
        </p:nvSpPr>
        <p:spPr>
          <a:xfrm>
            <a:off x="3866804" y="748146"/>
            <a:ext cx="522732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একজন আবৃত্তি করবে,অন্যজন শুনবে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37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B50D24-7FAA-4511-B16F-F64CF5088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676399"/>
            <a:ext cx="7909560" cy="43364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05AB8F-A2D1-4F7D-A86D-CFDA97F42509}"/>
              </a:ext>
            </a:extLst>
          </p:cNvPr>
          <p:cNvSpPr txBox="1"/>
          <p:nvPr/>
        </p:nvSpPr>
        <p:spPr>
          <a:xfrm>
            <a:off x="3512820" y="692727"/>
            <a:ext cx="490728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16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3564" y="3976255"/>
            <a:ext cx="3532909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প্রথম দুই লাইন আবৃত্তি কর</a:t>
            </a:r>
            <a:endParaRPr lang="en-US" sz="6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59782" y="3893128"/>
            <a:ext cx="3733800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শেষের দুই লাইন আবৃত্তি কর</a:t>
            </a:r>
            <a:endParaRPr lang="en-US" sz="6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63345" y="1981199"/>
            <a:ext cx="1905000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খ-দল</a:t>
            </a:r>
            <a:endParaRPr lang="en-US" sz="6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981200"/>
            <a:ext cx="1905000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ক-দল</a:t>
            </a:r>
            <a:endParaRPr lang="en-US" sz="6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9163" y="762000"/>
            <a:ext cx="2937164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8531213" y="3038426"/>
            <a:ext cx="484632" cy="813138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447800" y="3124200"/>
            <a:ext cx="484632" cy="76200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4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793332"/>
            <a:ext cx="1295400" cy="1073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456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146" y="2793332"/>
            <a:ext cx="1472938" cy="1103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age_9590.jpg"/>
          <p:cNvPicPr>
            <a:picLocks noChangeAspect="1"/>
          </p:cNvPicPr>
          <p:nvPr/>
        </p:nvPicPr>
        <p:blipFill>
          <a:blip r:embed="rId4" cstate="print"/>
          <a:srcRect b="16914"/>
          <a:stretch>
            <a:fillRect/>
          </a:stretch>
        </p:blipFill>
        <p:spPr>
          <a:xfrm>
            <a:off x="6497782" y="4476566"/>
            <a:ext cx="1452563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905000" y="4572000"/>
            <a:ext cx="1295400" cy="990600"/>
            <a:chOff x="1905000" y="4572000"/>
            <a:chExt cx="1295400" cy="990600"/>
          </a:xfrm>
        </p:grpSpPr>
        <p:pic>
          <p:nvPicPr>
            <p:cNvPr id="6" name="Picture 5" descr="khnivhuta_1348386851_16-f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5000" y="4572000"/>
              <a:ext cx="1295400" cy="990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 descr="plant9.jpg"/>
            <p:cNvPicPr>
              <a:picLocks noChangeAspect="1"/>
            </p:cNvPicPr>
            <p:nvPr/>
          </p:nvPicPr>
          <p:blipFill>
            <a:blip r:embed="rId6" cstate="print"/>
            <a:srcRect l="6800" t="11600" r="67600" b="54267"/>
            <a:stretch>
              <a:fillRect/>
            </a:stretch>
          </p:blipFill>
          <p:spPr>
            <a:xfrm rot="16648660">
              <a:off x="2666914" y="5046260"/>
              <a:ext cx="377498" cy="3554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 descr="plant9.jpg"/>
            <p:cNvPicPr>
              <a:picLocks noChangeAspect="1"/>
            </p:cNvPicPr>
            <p:nvPr/>
          </p:nvPicPr>
          <p:blipFill>
            <a:blip r:embed="rId7" cstate="print"/>
            <a:srcRect l="18000" t="43600" r="56400" b="22267"/>
            <a:stretch>
              <a:fillRect/>
            </a:stretch>
          </p:blipFill>
          <p:spPr>
            <a:xfrm rot="7012655">
              <a:off x="2574276" y="4643994"/>
              <a:ext cx="357717" cy="3368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3200400" y="1710655"/>
            <a:ext cx="34290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ছড়াটি বল</a:t>
            </a:r>
            <a:endParaRPr lang="en-US" sz="4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4012" y="768275"/>
            <a:ext cx="23622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12127" y="2543711"/>
            <a:ext cx="1662545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আতা গাছে</a:t>
            </a:r>
            <a:endParaRPr lang="en-US" sz="4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85016" y="3048000"/>
            <a:ext cx="2119747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তোতাপাখি</a:t>
            </a:r>
            <a:endParaRPr lang="en-US" sz="4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4102" y="4606636"/>
            <a:ext cx="1823322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ডালিম গাছে</a:t>
            </a:r>
            <a:endParaRPr lang="en-US" sz="4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56073" y="4821382"/>
            <a:ext cx="164869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</a:t>
            </a:r>
            <a:endParaRPr lang="en-SG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65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254_80858.jpg"/>
          <p:cNvPicPr>
            <a:picLocks noChangeAspect="1"/>
          </p:cNvPicPr>
          <p:nvPr/>
        </p:nvPicPr>
        <p:blipFill>
          <a:blip r:embed="rId3" cstate="print"/>
          <a:srcRect l="49624" t="9482" r="4545" b="7556"/>
          <a:stretch>
            <a:fillRect/>
          </a:stretch>
        </p:blipFill>
        <p:spPr>
          <a:xfrm>
            <a:off x="8291946" y="2895600"/>
            <a:ext cx="15240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0.jpg"/>
          <p:cNvPicPr>
            <a:picLocks noChangeAspect="1"/>
          </p:cNvPicPr>
          <p:nvPr/>
        </p:nvPicPr>
        <p:blipFill>
          <a:blip r:embed="rId4" cstate="print"/>
          <a:srcRect l="35278" t="12222" r="26965" b="12222"/>
          <a:stretch>
            <a:fillRect/>
          </a:stretch>
        </p:blipFill>
        <p:spPr>
          <a:xfrm>
            <a:off x="2667000" y="2743200"/>
            <a:ext cx="182880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D_0264B.JPG"/>
          <p:cNvPicPr>
            <a:picLocks noChangeAspect="1"/>
          </p:cNvPicPr>
          <p:nvPr/>
        </p:nvPicPr>
        <p:blipFill>
          <a:blip r:embed="rId5" cstate="print"/>
          <a:srcRect r="37433"/>
          <a:stretch>
            <a:fillRect/>
          </a:stretch>
        </p:blipFill>
        <p:spPr>
          <a:xfrm>
            <a:off x="5762139" y="4648200"/>
            <a:ext cx="1720667" cy="12954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63751" y="1662545"/>
            <a:ext cx="34290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ছড়াটি বল</a:t>
            </a:r>
            <a:endParaRPr lang="en-US" sz="4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4012" y="768275"/>
            <a:ext cx="23622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9091" y="3491346"/>
            <a:ext cx="1184563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এত ডাকি</a:t>
            </a:r>
            <a:endParaRPr lang="en-US" sz="4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3190008"/>
            <a:ext cx="1792051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তবুকথা</a:t>
            </a:r>
            <a:endParaRPr lang="en-US" sz="4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3655" y="5235714"/>
            <a:ext cx="3082636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কও না </a:t>
            </a:r>
            <a:r>
              <a:rPr lang="bn-BD" sz="4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কেন 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বৌ</a:t>
            </a:r>
            <a:endParaRPr lang="bn-BD" sz="4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0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4BCE98-BC42-4AC6-A578-31193E81F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" y="1542012"/>
            <a:ext cx="10287000" cy="43461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54B428-F419-4C5E-A821-8FF0A804DAE7}"/>
              </a:ext>
            </a:extLst>
          </p:cNvPr>
          <p:cNvSpPr txBox="1"/>
          <p:nvPr/>
        </p:nvSpPr>
        <p:spPr>
          <a:xfrm>
            <a:off x="3592483" y="725978"/>
            <a:ext cx="568452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নিরাময়মূ্লক ব্যবস্থা গ্রহণ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2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9188A4B2-47C3-4E7A-99B9-1C88904458A2}"/>
              </a:ext>
            </a:extLst>
          </p:cNvPr>
          <p:cNvSpPr txBox="1"/>
          <p:nvPr/>
        </p:nvSpPr>
        <p:spPr>
          <a:xfrm>
            <a:off x="912654" y="4094544"/>
            <a:ext cx="2983923" cy="20385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159" tIns="34080" rIns="68159" bIns="34080" rtlCol="0">
            <a:spAutoFit/>
          </a:bodyPr>
          <a:lstStyle>
            <a:defPPr>
              <a:defRPr lang="en-US"/>
            </a:defPPr>
            <a:lvl1pPr marL="0" algn="l" defTabSz="681594" rtl="0" eaLnBrk="1" latinLnBrk="0" hangingPunct="1"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40797" algn="l" defTabSz="681594" rtl="0" eaLnBrk="1" latinLnBrk="0" hangingPunct="1"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1594" algn="l" defTabSz="681594" rtl="0" eaLnBrk="1" latinLnBrk="0" hangingPunct="1"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22391" algn="l" defTabSz="681594" rtl="0" eaLnBrk="1" latinLnBrk="0" hangingPunct="1"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63188" algn="l" defTabSz="681594" rtl="0" eaLnBrk="1" latinLnBrk="0" hangingPunct="1"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03984" algn="l" defTabSz="681594" rtl="0" eaLnBrk="1" latinLnBrk="0" hangingPunct="1"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44781" algn="l" defTabSz="681594" rtl="0" eaLnBrk="1" latinLnBrk="0" hangingPunct="1"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385578" algn="l" defTabSz="681594" rtl="0" eaLnBrk="1" latinLnBrk="0" hangingPunct="1"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26375" algn="l" defTabSz="681594" rtl="0" eaLnBrk="1" latinLnBrk="0" hangingPunct="1"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রিবন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রানী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দাশ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ভরপুর্নি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স,প্রা,বিদ্যালয়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লাখাই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,হবিগঞ্জ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50" y="1163781"/>
            <a:ext cx="2234045" cy="2604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68436" y="706582"/>
            <a:ext cx="279861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99709" y="3871539"/>
            <a:ext cx="6373091" cy="2317457"/>
            <a:chOff x="1143000" y="2386751"/>
            <a:chExt cx="7162800" cy="3365742"/>
          </a:xfrm>
        </p:grpSpPr>
        <p:sp>
          <p:nvSpPr>
            <p:cNvPr id="6" name="TextBox 5"/>
            <p:cNvSpPr txBox="1"/>
            <p:nvPr/>
          </p:nvSpPr>
          <p:spPr>
            <a:xfrm>
              <a:off x="2649211" y="3162907"/>
              <a:ext cx="3733800" cy="1028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বিষয়ঃবাংলা</a:t>
              </a:r>
              <a:endPara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57500" y="2386751"/>
              <a:ext cx="3733800" cy="1028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শ্রেণিঃপ্রথম</a:t>
              </a:r>
              <a:endPara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34812" y="3992630"/>
              <a:ext cx="5562600" cy="1028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সাধারণ পাঠঃ পাঠ-৪,ছড়া</a:t>
              </a:r>
              <a:endParaRPr lang="en-US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43000" y="4724400"/>
              <a:ext cx="7162800" cy="1028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বিশেষ পাঠঃ আতা গাছে---কেন বউ।</a:t>
              </a:r>
              <a:endPara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8562464-A893-45C8-A646-E0EB1D673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1" y="1163781"/>
            <a:ext cx="2370772" cy="2450653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4350327" y="1814945"/>
            <a:ext cx="64057" cy="414251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86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6509" y="762000"/>
            <a:ext cx="5791200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একাকী কাজ ও মূল্যায়ন</a:t>
            </a:r>
            <a:endParaRPr lang="en-US" sz="6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42" y="2492952"/>
            <a:ext cx="2638425" cy="1733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2357437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532" y="3359727"/>
            <a:ext cx="2438400" cy="19882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56509" y="4653887"/>
            <a:ext cx="191495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আতা ফল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8363" y="4787948"/>
            <a:ext cx="1025237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34400" y="5583382"/>
            <a:ext cx="195349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ডালিম ফুল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82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42655" y="734291"/>
            <a:ext cx="8506690" cy="5264727"/>
            <a:chOff x="1842655" y="734291"/>
            <a:chExt cx="8506690" cy="526472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655" y="734291"/>
              <a:ext cx="8506690" cy="5264727"/>
            </a:xfrm>
            <a:prstGeom prst="rect">
              <a:avLst/>
            </a:prstGeom>
          </p:spPr>
        </p:pic>
        <p:pic>
          <p:nvPicPr>
            <p:cNvPr id="4" name="Picture 3" descr="45689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1613" y="1364570"/>
              <a:ext cx="1589828" cy="133065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4211782" y="30064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7" name="TextBox 6"/>
          <p:cNvSpPr txBox="1"/>
          <p:nvPr/>
        </p:nvSpPr>
        <p:spPr>
          <a:xfrm>
            <a:off x="2468696" y="3301519"/>
            <a:ext cx="308697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73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189" y="3075709"/>
            <a:ext cx="2490355" cy="21197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60" y="1745675"/>
            <a:ext cx="2954915" cy="3449777"/>
          </a:xfrm>
          <a:prstGeom prst="rect">
            <a:avLst/>
          </a:prstGeom>
        </p:spPr>
      </p:pic>
      <p:pic>
        <p:nvPicPr>
          <p:cNvPr id="4" name="Picture 3" descr="4568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2518" y="1953491"/>
            <a:ext cx="1066800" cy="1084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age_254_80858.jpg"/>
          <p:cNvPicPr>
            <a:picLocks noChangeAspect="1"/>
          </p:cNvPicPr>
          <p:nvPr/>
        </p:nvPicPr>
        <p:blipFill>
          <a:blip r:embed="rId5" cstate="print"/>
          <a:srcRect l="49624" t="9482" r="4545" b="7556"/>
          <a:stretch>
            <a:fillRect/>
          </a:stretch>
        </p:blipFill>
        <p:spPr>
          <a:xfrm>
            <a:off x="7532758" y="2495717"/>
            <a:ext cx="3406921" cy="2618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798618" y="787754"/>
            <a:ext cx="6095999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দেখতে পাচ্ছ?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3309" y="5403268"/>
            <a:ext cx="4941958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নিজে নিজে বলবে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13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237" y="1371600"/>
            <a:ext cx="2524125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456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7727" y="2244436"/>
            <a:ext cx="1066800" cy="1084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456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1145" y="1371600"/>
            <a:ext cx="1066800" cy="1084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60418" y="5001491"/>
            <a:ext cx="5715000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আতা গাছে তোতা পাখি </a:t>
            </a:r>
            <a:endParaRPr lang="en-US" sz="6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181" y="863768"/>
            <a:ext cx="5410200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আজকে আমরা পড়ব</a:t>
            </a:r>
            <a:endParaRPr lang="en-US" sz="6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9702" y="2913899"/>
            <a:ext cx="1676400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ছড়া</a:t>
            </a:r>
            <a:endParaRPr lang="en-US" sz="6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3437935" y="2173079"/>
            <a:ext cx="897464" cy="4846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3479170" y="4310443"/>
            <a:ext cx="897464" cy="4846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8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8127" y="2292927"/>
            <a:ext cx="678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 ছড়াটি শুনে আনন্দ লাভ করবে</a:t>
            </a:r>
            <a:r>
              <a:rPr lang="bn-BD" sz="48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48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খ ছড়া স্পষ্টভাবে বলতে পারবে।</a:t>
            </a:r>
            <a:endParaRPr lang="en-US" sz="48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8127" y="733961"/>
            <a:ext cx="3810000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sz="8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60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0" y="1143000"/>
            <a:ext cx="4495800" cy="4648200"/>
            <a:chOff x="533400" y="1143000"/>
            <a:chExt cx="4495800" cy="4648200"/>
          </a:xfrm>
        </p:grpSpPr>
        <p:pic>
          <p:nvPicPr>
            <p:cNvPr id="3" name="Picture 2" descr="Photo0368.jpg"/>
            <p:cNvPicPr>
              <a:picLocks noChangeAspect="1"/>
            </p:cNvPicPr>
            <p:nvPr/>
          </p:nvPicPr>
          <p:blipFill>
            <a:blip r:embed="rId2" cstate="print">
              <a:lum contrast="8000"/>
            </a:blip>
            <a:srcRect r="741"/>
            <a:stretch>
              <a:fillRect/>
            </a:stretch>
          </p:blipFill>
          <p:spPr>
            <a:xfrm>
              <a:off x="533400" y="1143000"/>
              <a:ext cx="4495800" cy="4648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" descr="6912999105_ec0f607a50_z.jpg"/>
            <p:cNvPicPr>
              <a:picLocks noChangeAspect="1"/>
            </p:cNvPicPr>
            <p:nvPr/>
          </p:nvPicPr>
          <p:blipFill>
            <a:blip r:embed="rId3" cstate="print"/>
            <a:srcRect l="6359" t="7095" r="37679" b="11308"/>
            <a:stretch>
              <a:fillRect/>
            </a:stretch>
          </p:blipFill>
          <p:spPr>
            <a:xfrm>
              <a:off x="3687170" y="2330873"/>
              <a:ext cx="603913" cy="4859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 descr="6912999105_ec0f607a50_z.jpg"/>
            <p:cNvPicPr>
              <a:picLocks noChangeAspect="1"/>
            </p:cNvPicPr>
            <p:nvPr/>
          </p:nvPicPr>
          <p:blipFill>
            <a:blip r:embed="rId4" cstate="print"/>
            <a:srcRect l="47456" t="41131" r="4777" b="7428"/>
            <a:stretch>
              <a:fillRect/>
            </a:stretch>
          </p:blipFill>
          <p:spPr>
            <a:xfrm rot="21435537">
              <a:off x="1174867" y="2046988"/>
              <a:ext cx="671015" cy="5681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 descr="6912999105_ec0f607a50_z.jpg"/>
            <p:cNvPicPr>
              <a:picLocks noChangeAspect="1"/>
            </p:cNvPicPr>
            <p:nvPr/>
          </p:nvPicPr>
          <p:blipFill>
            <a:blip r:embed="rId5" cstate="print"/>
            <a:srcRect l="30922" t="5654" r="37281" b="51774"/>
            <a:stretch>
              <a:fillRect/>
            </a:stretch>
          </p:blipFill>
          <p:spPr>
            <a:xfrm>
              <a:off x="2362200" y="4131128"/>
              <a:ext cx="786345" cy="581025"/>
            </a:xfrm>
            <a:prstGeom prst="ellipse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 descr="6912999105_ec0f607a50_z.jpg"/>
            <p:cNvPicPr>
              <a:picLocks noChangeAspect="1"/>
            </p:cNvPicPr>
            <p:nvPr/>
          </p:nvPicPr>
          <p:blipFill>
            <a:blip r:embed="rId4" cstate="print"/>
            <a:srcRect l="47456" t="41131" r="4777" b="7428"/>
            <a:stretch>
              <a:fillRect/>
            </a:stretch>
          </p:blipFill>
          <p:spPr>
            <a:xfrm rot="21435537">
              <a:off x="1307487" y="2571214"/>
              <a:ext cx="671015" cy="5681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 descr="6912999105_ec0f607a50_z.jpg"/>
            <p:cNvPicPr>
              <a:picLocks noChangeAspect="1"/>
            </p:cNvPicPr>
            <p:nvPr/>
          </p:nvPicPr>
          <p:blipFill>
            <a:blip r:embed="rId4" cstate="print"/>
            <a:srcRect l="47456" t="41131" r="4777" b="7428"/>
            <a:stretch>
              <a:fillRect/>
            </a:stretch>
          </p:blipFill>
          <p:spPr>
            <a:xfrm rot="21435537">
              <a:off x="1688487" y="2156196"/>
              <a:ext cx="671015" cy="5681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 descr="6912999105_ec0f607a50_z.jpg"/>
            <p:cNvPicPr>
              <a:picLocks noChangeAspect="1"/>
            </p:cNvPicPr>
            <p:nvPr/>
          </p:nvPicPr>
          <p:blipFill>
            <a:blip r:embed="rId4" cstate="print"/>
            <a:srcRect l="47456" t="41131" r="4777" b="7428"/>
            <a:stretch>
              <a:fillRect/>
            </a:stretch>
          </p:blipFill>
          <p:spPr>
            <a:xfrm rot="21435537">
              <a:off x="1764687" y="2654216"/>
              <a:ext cx="671015" cy="5681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 descr="6912999105_ec0f607a50_z.jpg"/>
            <p:cNvPicPr>
              <a:picLocks noChangeAspect="1"/>
            </p:cNvPicPr>
            <p:nvPr/>
          </p:nvPicPr>
          <p:blipFill>
            <a:blip r:embed="rId4" cstate="print"/>
            <a:srcRect l="47456" t="41131" r="4777" b="7428"/>
            <a:stretch>
              <a:fillRect/>
            </a:stretch>
          </p:blipFill>
          <p:spPr>
            <a:xfrm rot="21435537">
              <a:off x="1459887" y="3069235"/>
              <a:ext cx="671015" cy="5681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 descr="6912999105_ec0f607a50_z.jpg"/>
            <p:cNvPicPr>
              <a:picLocks noChangeAspect="1"/>
            </p:cNvPicPr>
            <p:nvPr/>
          </p:nvPicPr>
          <p:blipFill>
            <a:blip r:embed="rId5" cstate="print"/>
            <a:srcRect l="30922" t="5654" r="37281" b="51774"/>
            <a:stretch>
              <a:fillRect/>
            </a:stretch>
          </p:blipFill>
          <p:spPr>
            <a:xfrm>
              <a:off x="2667000" y="4629150"/>
              <a:ext cx="786345" cy="581025"/>
            </a:xfrm>
            <a:prstGeom prst="ellipse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11" descr="6912999105_ec0f607a50_z.jpg"/>
            <p:cNvPicPr>
              <a:picLocks noChangeAspect="1"/>
            </p:cNvPicPr>
            <p:nvPr/>
          </p:nvPicPr>
          <p:blipFill>
            <a:blip r:embed="rId5" cstate="print"/>
            <a:srcRect l="30922" t="5654" r="37281" b="51774"/>
            <a:stretch>
              <a:fillRect/>
            </a:stretch>
          </p:blipFill>
          <p:spPr>
            <a:xfrm>
              <a:off x="3200400" y="4463143"/>
              <a:ext cx="786345" cy="581025"/>
            </a:xfrm>
            <a:prstGeom prst="ellipse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 descr="6912999105_ec0f607a50_z.jpg"/>
            <p:cNvPicPr>
              <a:picLocks noChangeAspect="1"/>
            </p:cNvPicPr>
            <p:nvPr/>
          </p:nvPicPr>
          <p:blipFill>
            <a:blip r:embed="rId5" cstate="print"/>
            <a:srcRect l="30922" t="5654" r="37281" b="51774"/>
            <a:stretch>
              <a:fillRect/>
            </a:stretch>
          </p:blipFill>
          <p:spPr>
            <a:xfrm>
              <a:off x="2743200" y="4048125"/>
              <a:ext cx="786345" cy="581025"/>
            </a:xfrm>
            <a:prstGeom prst="ellipse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4" name="TextBox 13"/>
          <p:cNvSpPr txBox="1"/>
          <p:nvPr/>
        </p:nvSpPr>
        <p:spPr>
          <a:xfrm>
            <a:off x="5029200" y="25146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আতা গাছে</a:t>
            </a:r>
            <a:endParaRPr lang="en-US" sz="6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8800" y="38862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তোতা পাখি</a:t>
            </a:r>
            <a:endParaRPr lang="en-US" sz="6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9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9200" y="838200"/>
            <a:ext cx="3505200" cy="5029200"/>
            <a:chOff x="1219200" y="838200"/>
            <a:chExt cx="3505200" cy="5029200"/>
          </a:xfrm>
        </p:grpSpPr>
        <p:grpSp>
          <p:nvGrpSpPr>
            <p:cNvPr id="3" name="Group 2"/>
            <p:cNvGrpSpPr/>
            <p:nvPr/>
          </p:nvGrpSpPr>
          <p:grpSpPr>
            <a:xfrm>
              <a:off x="1219200" y="3200400"/>
              <a:ext cx="3505200" cy="2667000"/>
              <a:chOff x="5334000" y="4114800"/>
              <a:chExt cx="3810000" cy="2743200"/>
            </a:xfrm>
          </p:grpSpPr>
          <p:pic>
            <p:nvPicPr>
              <p:cNvPr id="11" name="Picture 10" descr="khnivhuta_1348386851_16-f1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334000" y="4114800"/>
                <a:ext cx="3810000" cy="27432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2" name="Picture 11" descr="plant9.jpg"/>
              <p:cNvPicPr>
                <a:picLocks noChangeAspect="1"/>
              </p:cNvPicPr>
              <p:nvPr/>
            </p:nvPicPr>
            <p:blipFill>
              <a:blip r:embed="rId3" cstate="print"/>
              <a:srcRect l="6800" t="11600" r="67600" b="54267"/>
              <a:stretch>
                <a:fillRect/>
              </a:stretch>
            </p:blipFill>
            <p:spPr>
              <a:xfrm rot="16648660">
                <a:off x="7607378" y="5397577"/>
                <a:ext cx="1045379" cy="104537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3" name="Picture 12" descr="plant9.jpg"/>
              <p:cNvPicPr>
                <a:picLocks noChangeAspect="1"/>
              </p:cNvPicPr>
              <p:nvPr/>
            </p:nvPicPr>
            <p:blipFill>
              <a:blip r:embed="rId3" cstate="print"/>
              <a:srcRect l="18000" t="43600" r="56400" b="22267"/>
              <a:stretch>
                <a:fillRect/>
              </a:stretch>
            </p:blipFill>
            <p:spPr>
              <a:xfrm rot="7012655">
                <a:off x="7333213" y="4285212"/>
                <a:ext cx="990600" cy="9906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4" name="Picture 3" descr="image_9590.jpg"/>
            <p:cNvPicPr>
              <a:picLocks noChangeAspect="1"/>
            </p:cNvPicPr>
            <p:nvPr/>
          </p:nvPicPr>
          <p:blipFill>
            <a:blip r:embed="rId4" cstate="print"/>
            <a:srcRect b="16914"/>
            <a:stretch>
              <a:fillRect/>
            </a:stretch>
          </p:blipFill>
          <p:spPr>
            <a:xfrm>
              <a:off x="1219200" y="838200"/>
              <a:ext cx="3505200" cy="2667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 descr="rewee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6000" y="3429000"/>
              <a:ext cx="933869" cy="6905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 descr="rewee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4000" y="3505200"/>
              <a:ext cx="933869" cy="6905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 descr="rewee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81200" y="3962400"/>
              <a:ext cx="933869" cy="6905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 descr="rewee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47800" y="1981200"/>
              <a:ext cx="727773" cy="5381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 descr="rewee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43200" y="1143000"/>
              <a:ext cx="727773" cy="5381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 descr="rewee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57600" y="1447800"/>
              <a:ext cx="727773" cy="5381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4" name="TextBox 13"/>
          <p:cNvSpPr txBox="1"/>
          <p:nvPr/>
        </p:nvSpPr>
        <p:spPr>
          <a:xfrm>
            <a:off x="4876800" y="32004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ডালিম গাছে মউ।</a:t>
            </a:r>
            <a:endParaRPr lang="en-US" sz="5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23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35278" t="12222" r="26965" b="12222"/>
          <a:stretch>
            <a:fillRect/>
          </a:stretch>
        </p:blipFill>
        <p:spPr>
          <a:xfrm>
            <a:off x="990600" y="1066800"/>
            <a:ext cx="37338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image_254_80858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l="49624" t="9482" r="4545" b="7556"/>
          <a:stretch>
            <a:fillRect/>
          </a:stretch>
        </p:blipFill>
        <p:spPr>
          <a:xfrm>
            <a:off x="5198918" y="1066800"/>
            <a:ext cx="36576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15"/>
          <p:cNvSpPr txBox="1"/>
          <p:nvPr/>
        </p:nvSpPr>
        <p:spPr>
          <a:xfrm>
            <a:off x="1693718" y="4803806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এত ডাকি তবু </a:t>
            </a:r>
            <a:endParaRPr lang="en-US" sz="4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98918" y="4803805"/>
            <a:ext cx="50554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কথা কও না কেন বউ</a:t>
            </a: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45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_0264B.JPG"/>
          <p:cNvPicPr>
            <a:picLocks noChangeAspect="1"/>
          </p:cNvPicPr>
          <p:nvPr/>
        </p:nvPicPr>
        <p:blipFill>
          <a:blip r:embed="rId2" cstate="print"/>
          <a:srcRect r="37433"/>
          <a:stretch>
            <a:fillRect/>
          </a:stretch>
        </p:blipFill>
        <p:spPr>
          <a:xfrm>
            <a:off x="4267200" y="4246418"/>
            <a:ext cx="24384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image_9590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5861" t="8290" r="3297" b="17098"/>
          <a:stretch>
            <a:fillRect/>
          </a:stretch>
        </p:blipFill>
        <p:spPr>
          <a:xfrm>
            <a:off x="9486900" y="4132118"/>
            <a:ext cx="2362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0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 l="35278" t="12222" r="26965" b="12222"/>
          <a:stretch>
            <a:fillRect/>
          </a:stretch>
        </p:blipFill>
        <p:spPr>
          <a:xfrm>
            <a:off x="710045" y="4246418"/>
            <a:ext cx="19812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khnivhuta_1348384930_3-ful_o_buds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tretch>
            <a:fillRect/>
          </a:stretch>
        </p:blipFill>
        <p:spPr>
          <a:xfrm>
            <a:off x="8877300" y="1825336"/>
            <a:ext cx="23622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rjansoul_1362876032_1-images.jpg"/>
          <p:cNvPicPr>
            <a:picLocks noChangeAspect="1"/>
          </p:cNvPicPr>
          <p:nvPr/>
        </p:nvPicPr>
        <p:blipFill>
          <a:blip r:embed="rId6" cstate="print">
            <a:lum contrast="40000"/>
          </a:blip>
          <a:srcRect l="2417" t="1754" r="3323" b="1754"/>
          <a:stretch>
            <a:fillRect/>
          </a:stretch>
        </p:blipFill>
        <p:spPr>
          <a:xfrm>
            <a:off x="962891" y="1634837"/>
            <a:ext cx="19812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13"/>
          <p:cNvSpPr txBox="1"/>
          <p:nvPr/>
        </p:nvSpPr>
        <p:spPr>
          <a:xfrm>
            <a:off x="3390900" y="865396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আতা গাছে তোতা পাখি</a:t>
            </a:r>
            <a:endParaRPr lang="en-US" sz="4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3771900" y="1634837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ডালিম গাছে মউ</a:t>
            </a:r>
            <a:r>
              <a:rPr lang="bn-BD" sz="4400" b="1" dirty="0">
                <a:blipFill>
                  <a:blip r:embed="rId7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blipFill>
                <a:blip r:embed="rId7"/>
                <a:tile tx="0" ty="0" sx="100000" sy="100000" flip="none" algn="tl"/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4076700" y="2393115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এত ডাকি তবু </a:t>
            </a:r>
            <a:endParaRPr lang="en-US" sz="4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4343400" y="3105834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39492" y="3244334"/>
            <a:ext cx="50554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কথা কও না কেন বউ</a:t>
            </a: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7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126</TotalTime>
  <Words>183</Words>
  <Application>Microsoft Office PowerPoint</Application>
  <PresentationFormat>Widescreen</PresentationFormat>
  <Paragraphs>61</Paragraphs>
  <Slides>21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15</cp:revision>
  <dcterms:created xsi:type="dcterms:W3CDTF">2020-04-05T08:56:47Z</dcterms:created>
  <dcterms:modified xsi:type="dcterms:W3CDTF">2020-04-05T11:05:15Z</dcterms:modified>
</cp:coreProperties>
</file>