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52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02D97-FD7B-44A1-BC38-774B3DD7523D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5E49859-BA75-4E8A-9629-0283DE754986}">
      <dgm:prSet phldrT="[Text]"/>
      <dgm:spPr/>
      <dgm:t>
        <a:bodyPr/>
        <a:lstStyle/>
        <a:p>
          <a:pPr algn="l"/>
          <a:r>
            <a:rPr lang="en-US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এই</a:t>
          </a:r>
          <a:r>
            <a: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পাঠ</a:t>
          </a:r>
          <a:r>
            <a: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শেষে</a:t>
          </a:r>
          <a:r>
            <a: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শিক্ষার্থীরা</a:t>
          </a:r>
          <a:r>
            <a: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-------------------- 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B11E9E6-633E-44C4-AE90-1B953D9895FC}" type="parTrans" cxnId="{C1B65DF0-D7EF-40BF-8AC0-DEDE20A3E9BC}">
      <dgm:prSet/>
      <dgm:spPr/>
      <dgm:t>
        <a:bodyPr/>
        <a:lstStyle/>
        <a:p>
          <a:endParaRPr lang="en-US"/>
        </a:p>
      </dgm:t>
    </dgm:pt>
    <dgm:pt modelId="{9092C81A-CED7-48B8-9727-EE610206626A}" type="sibTrans" cxnId="{C1B65DF0-D7EF-40BF-8AC0-DEDE20A3E9BC}">
      <dgm:prSet/>
      <dgm:spPr/>
      <dgm:t>
        <a:bodyPr/>
        <a:lstStyle/>
        <a:p>
          <a:endParaRPr lang="en-US"/>
        </a:p>
      </dgm:t>
    </dgm:pt>
    <dgm:pt modelId="{50D7DBA9-B54F-4025-99C1-33DA8C2CB843}">
      <dgm:prSet phldrT="[Text]"/>
      <dgm:spPr/>
      <dgm:t>
        <a:bodyPr/>
        <a:lstStyle/>
        <a:p>
          <a:pPr algn="l"/>
          <a:r>
            <a: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৩। </a:t>
          </a:r>
          <a:r>
            <a:rPr lang="bn-BD" b="1" dirty="0" smtClean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‘আসমানি’ কবিতাটি শুদ্ধ উচ্চারণে আবৃত্তি করতে পারবে।</a:t>
          </a:r>
          <a:r>
            <a:rPr lang="bn-BD" b="1" dirty="0" smtClean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FE426159-845D-4703-B67C-D133AC3B6A7D}" type="parTrans" cxnId="{610F6345-624D-4B39-820D-CF31B4A8195C}">
      <dgm:prSet/>
      <dgm:spPr/>
      <dgm:t>
        <a:bodyPr/>
        <a:lstStyle/>
        <a:p>
          <a:endParaRPr lang="en-US"/>
        </a:p>
      </dgm:t>
    </dgm:pt>
    <dgm:pt modelId="{0D0A6ED3-9B4D-4F63-A2D6-157D50FACFE6}" type="sibTrans" cxnId="{610F6345-624D-4B39-820D-CF31B4A8195C}">
      <dgm:prSet/>
      <dgm:spPr/>
      <dgm:t>
        <a:bodyPr/>
        <a:lstStyle/>
        <a:p>
          <a:endParaRPr lang="en-US"/>
        </a:p>
      </dgm:t>
    </dgm:pt>
    <dgm:pt modelId="{7018637C-217F-4EE7-963F-63BCDBC340B4}">
      <dgm:prSet phldrT="[Text]"/>
      <dgm:spPr/>
      <dgm:t>
        <a:bodyPr/>
        <a:lstStyle/>
        <a:p>
          <a:pPr algn="l"/>
          <a:r>
            <a:rPr lang="bn-BD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১। কবি জসীম উদ্দীনের পরিচয় বলতে পারবে ।  </a:t>
          </a:r>
          <a:endParaRPr lang="en-US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8DE6F799-6095-41CE-BE79-3B8D55D3B00E}" type="parTrans" cxnId="{2D7D5AA8-1B8C-4853-B731-DCE1F1E69D15}">
      <dgm:prSet/>
      <dgm:spPr/>
      <dgm:t>
        <a:bodyPr/>
        <a:lstStyle/>
        <a:p>
          <a:endParaRPr lang="en-US"/>
        </a:p>
      </dgm:t>
    </dgm:pt>
    <dgm:pt modelId="{3A9115E3-38D2-4843-A032-A571ACAE60A8}" type="sibTrans" cxnId="{2D7D5AA8-1B8C-4853-B731-DCE1F1E69D15}">
      <dgm:prSet/>
      <dgm:spPr/>
      <dgm:t>
        <a:bodyPr/>
        <a:lstStyle/>
        <a:p>
          <a:endParaRPr lang="en-US"/>
        </a:p>
      </dgm:t>
    </dgm:pt>
    <dgm:pt modelId="{D606F265-7D2B-4CC3-8B38-20F76416A898}">
      <dgm:prSet phldrT="[Text]"/>
      <dgm:spPr/>
      <dgm:t>
        <a:bodyPr/>
        <a:lstStyle/>
        <a:p>
          <a:pPr algn="l"/>
          <a:r>
            <a:rPr lang="bn-BD" b="0" dirty="0" smtClean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২। </a:t>
          </a:r>
          <a:r>
            <a:rPr lang="bn-BD" b="1" dirty="0" smtClean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নতুন শব্দ</a:t>
          </a:r>
          <a:r>
            <a:rPr lang="en-US" b="1" dirty="0" err="1" smtClean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গুলো</a:t>
          </a:r>
          <a:r>
            <a:rPr lang="bn-BD" b="1" dirty="0" smtClean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র অর্থ বলতে পারবে।</a:t>
          </a:r>
          <a:r>
            <a:rPr lang="bn-BD" b="1" dirty="0" smtClean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766FC7B-144D-4B29-8FD2-1FF85BC9BDDC}" type="parTrans" cxnId="{5E2DD20F-1E3A-4722-B1DB-E1B50DB29B20}">
      <dgm:prSet/>
      <dgm:spPr/>
      <dgm:t>
        <a:bodyPr/>
        <a:lstStyle/>
        <a:p>
          <a:endParaRPr lang="en-US"/>
        </a:p>
      </dgm:t>
    </dgm:pt>
    <dgm:pt modelId="{62AF2479-6C67-4A7B-BD45-5D82BF32F13C}" type="sibTrans" cxnId="{5E2DD20F-1E3A-4722-B1DB-E1B50DB29B20}">
      <dgm:prSet/>
      <dgm:spPr/>
      <dgm:t>
        <a:bodyPr/>
        <a:lstStyle/>
        <a:p>
          <a:endParaRPr lang="en-US"/>
        </a:p>
      </dgm:t>
    </dgm:pt>
    <dgm:pt modelId="{40E2C16E-61F0-4BF5-9952-05F8F6595D03}">
      <dgm:prSet phldrT="[Text]"/>
      <dgm:spPr/>
      <dgm:t>
        <a:bodyPr/>
        <a:lstStyle/>
        <a:p>
          <a:pPr algn="l"/>
          <a:r>
            <a:rPr lang="bn-BD" b="1" dirty="0" smtClean="0">
              <a:ln w="11430"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৪। </a:t>
          </a:r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কবিতার চরণসমূহের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ভাবার্থ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r>
            <a:rPr lang="bn-BD" b="1" dirty="0" smtClean="0">
              <a:ln w="11430"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869B69A3-90FC-443D-A892-759724FC66E6}" type="parTrans" cxnId="{999FDE0F-2D6D-40C8-A884-1AF9C23DEC4C}">
      <dgm:prSet/>
      <dgm:spPr/>
      <dgm:t>
        <a:bodyPr/>
        <a:lstStyle/>
        <a:p>
          <a:endParaRPr lang="en-US"/>
        </a:p>
      </dgm:t>
    </dgm:pt>
    <dgm:pt modelId="{57936D65-2045-41BC-8827-B64486001DC3}" type="sibTrans" cxnId="{999FDE0F-2D6D-40C8-A884-1AF9C23DEC4C}">
      <dgm:prSet/>
      <dgm:spPr/>
      <dgm:t>
        <a:bodyPr/>
        <a:lstStyle/>
        <a:p>
          <a:endParaRPr lang="en-US"/>
        </a:p>
      </dgm:t>
    </dgm:pt>
    <dgm:pt modelId="{52639FC2-B0DB-47BC-B9CF-C58206939253}" type="pres">
      <dgm:prSet presAssocID="{95C02D97-FD7B-44A1-BC38-774B3DD7523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9FDE2C2-80AE-494D-9CB8-1BA819DBDA43}" type="pres">
      <dgm:prSet presAssocID="{95C02D97-FD7B-44A1-BC38-774B3DD7523D}" presName="pyramid" presStyleLbl="node1" presStyleIdx="0" presStyleCnt="1"/>
      <dgm:spPr/>
    </dgm:pt>
    <dgm:pt modelId="{83080EFC-0BC6-44FD-8060-3C9F2070A3C6}" type="pres">
      <dgm:prSet presAssocID="{95C02D97-FD7B-44A1-BC38-774B3DD7523D}" presName="theList" presStyleCnt="0"/>
      <dgm:spPr/>
    </dgm:pt>
    <dgm:pt modelId="{1AC19D69-A440-4FEC-B84C-86037A513642}" type="pres">
      <dgm:prSet presAssocID="{B5E49859-BA75-4E8A-9629-0283DE754986}" presName="aNode" presStyleLbl="fgAcc1" presStyleIdx="0" presStyleCnt="5" custScaleX="246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65EB5-BD45-4F21-9198-BA4E53C640FB}" type="pres">
      <dgm:prSet presAssocID="{B5E49859-BA75-4E8A-9629-0283DE754986}" presName="aSpace" presStyleCnt="0"/>
      <dgm:spPr/>
    </dgm:pt>
    <dgm:pt modelId="{F03A84B2-82AD-400E-8E5B-0219DF33B9BA}" type="pres">
      <dgm:prSet presAssocID="{7018637C-217F-4EE7-963F-63BCDBC340B4}" presName="aNode" presStyleLbl="fgAcc1" presStyleIdx="1" presStyleCnt="5" custScaleX="246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CD003-593F-41D5-888E-DBA47B106DF8}" type="pres">
      <dgm:prSet presAssocID="{7018637C-217F-4EE7-963F-63BCDBC340B4}" presName="aSpace" presStyleCnt="0"/>
      <dgm:spPr/>
    </dgm:pt>
    <dgm:pt modelId="{CF4A1C9F-B9E7-44A7-86A7-99359F9DE900}" type="pres">
      <dgm:prSet presAssocID="{D606F265-7D2B-4CC3-8B38-20F76416A898}" presName="aNode" presStyleLbl="fgAcc1" presStyleIdx="2" presStyleCnt="5" custScaleX="246380" custLinFactNeighborX="-3111" custLinFactNeighborY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773B5-7F15-4438-9A8A-9C7726E1621E}" type="pres">
      <dgm:prSet presAssocID="{D606F265-7D2B-4CC3-8B38-20F76416A898}" presName="aSpace" presStyleCnt="0"/>
      <dgm:spPr/>
    </dgm:pt>
    <dgm:pt modelId="{8854C6D6-793A-4A9C-921E-53CB2BEBA12B}" type="pres">
      <dgm:prSet presAssocID="{50D7DBA9-B54F-4025-99C1-33DA8C2CB843}" presName="aNode" presStyleLbl="fgAcc1" presStyleIdx="3" presStyleCnt="5" custScaleX="241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11DE4-9998-4CDD-8419-657E8F7EF89A}" type="pres">
      <dgm:prSet presAssocID="{50D7DBA9-B54F-4025-99C1-33DA8C2CB843}" presName="aSpace" presStyleCnt="0"/>
      <dgm:spPr/>
    </dgm:pt>
    <dgm:pt modelId="{AB3DE586-1E5F-4365-9180-9E8B948DCE73}" type="pres">
      <dgm:prSet presAssocID="{40E2C16E-61F0-4BF5-9952-05F8F6595D03}" presName="aNode" presStyleLbl="fgAcc1" presStyleIdx="4" presStyleCnt="5" custScaleX="241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C96BD-815F-4925-8F3E-01E42C998B75}" type="pres">
      <dgm:prSet presAssocID="{40E2C16E-61F0-4BF5-9952-05F8F6595D03}" presName="aSpace" presStyleCnt="0"/>
      <dgm:spPr/>
    </dgm:pt>
  </dgm:ptLst>
  <dgm:cxnLst>
    <dgm:cxn modelId="{2D7D5AA8-1B8C-4853-B731-DCE1F1E69D15}" srcId="{95C02D97-FD7B-44A1-BC38-774B3DD7523D}" destId="{7018637C-217F-4EE7-963F-63BCDBC340B4}" srcOrd="1" destOrd="0" parTransId="{8DE6F799-6095-41CE-BE79-3B8D55D3B00E}" sibTransId="{3A9115E3-38D2-4843-A032-A571ACAE60A8}"/>
    <dgm:cxn modelId="{79F6895E-9EDB-4440-892A-BA3B2C404E90}" type="presOf" srcId="{40E2C16E-61F0-4BF5-9952-05F8F6595D03}" destId="{AB3DE586-1E5F-4365-9180-9E8B948DCE73}" srcOrd="0" destOrd="0" presId="urn:microsoft.com/office/officeart/2005/8/layout/pyramid2"/>
    <dgm:cxn modelId="{610F6345-624D-4B39-820D-CF31B4A8195C}" srcId="{95C02D97-FD7B-44A1-BC38-774B3DD7523D}" destId="{50D7DBA9-B54F-4025-99C1-33DA8C2CB843}" srcOrd="3" destOrd="0" parTransId="{FE426159-845D-4703-B67C-D133AC3B6A7D}" sibTransId="{0D0A6ED3-9B4D-4F63-A2D6-157D50FACFE6}"/>
    <dgm:cxn modelId="{D1821308-EA0B-4D86-AC0A-C8CD63A4C59B}" type="presOf" srcId="{50D7DBA9-B54F-4025-99C1-33DA8C2CB843}" destId="{8854C6D6-793A-4A9C-921E-53CB2BEBA12B}" srcOrd="0" destOrd="0" presId="urn:microsoft.com/office/officeart/2005/8/layout/pyramid2"/>
    <dgm:cxn modelId="{C1B65DF0-D7EF-40BF-8AC0-DEDE20A3E9BC}" srcId="{95C02D97-FD7B-44A1-BC38-774B3DD7523D}" destId="{B5E49859-BA75-4E8A-9629-0283DE754986}" srcOrd="0" destOrd="0" parTransId="{2B11E9E6-633E-44C4-AE90-1B953D9895FC}" sibTransId="{9092C81A-CED7-48B8-9727-EE610206626A}"/>
    <dgm:cxn modelId="{73491D26-67E6-421B-87A2-A20C205ADB49}" type="presOf" srcId="{95C02D97-FD7B-44A1-BC38-774B3DD7523D}" destId="{52639FC2-B0DB-47BC-B9CF-C58206939253}" srcOrd="0" destOrd="0" presId="urn:microsoft.com/office/officeart/2005/8/layout/pyramid2"/>
    <dgm:cxn modelId="{7A40E25F-AEC6-4C64-B946-D8F1FEC4A4D1}" type="presOf" srcId="{D606F265-7D2B-4CC3-8B38-20F76416A898}" destId="{CF4A1C9F-B9E7-44A7-86A7-99359F9DE900}" srcOrd="0" destOrd="0" presId="urn:microsoft.com/office/officeart/2005/8/layout/pyramid2"/>
    <dgm:cxn modelId="{BFF1D9F8-589C-4DD0-9E1F-EF8FEB6C025C}" type="presOf" srcId="{B5E49859-BA75-4E8A-9629-0283DE754986}" destId="{1AC19D69-A440-4FEC-B84C-86037A513642}" srcOrd="0" destOrd="0" presId="urn:microsoft.com/office/officeart/2005/8/layout/pyramid2"/>
    <dgm:cxn modelId="{999FDE0F-2D6D-40C8-A884-1AF9C23DEC4C}" srcId="{95C02D97-FD7B-44A1-BC38-774B3DD7523D}" destId="{40E2C16E-61F0-4BF5-9952-05F8F6595D03}" srcOrd="4" destOrd="0" parTransId="{869B69A3-90FC-443D-A892-759724FC66E6}" sibTransId="{57936D65-2045-41BC-8827-B64486001DC3}"/>
    <dgm:cxn modelId="{51A7D8D2-4D53-4128-B3C4-D1CEEFD54ADF}" type="presOf" srcId="{7018637C-217F-4EE7-963F-63BCDBC340B4}" destId="{F03A84B2-82AD-400E-8E5B-0219DF33B9BA}" srcOrd="0" destOrd="0" presId="urn:microsoft.com/office/officeart/2005/8/layout/pyramid2"/>
    <dgm:cxn modelId="{5E2DD20F-1E3A-4722-B1DB-E1B50DB29B20}" srcId="{95C02D97-FD7B-44A1-BC38-774B3DD7523D}" destId="{D606F265-7D2B-4CC3-8B38-20F76416A898}" srcOrd="2" destOrd="0" parTransId="{5766FC7B-144D-4B29-8FD2-1FF85BC9BDDC}" sibTransId="{62AF2479-6C67-4A7B-BD45-5D82BF32F13C}"/>
    <dgm:cxn modelId="{20D68139-DC6B-4D2B-87F9-AD74D13CAB29}" type="presParOf" srcId="{52639FC2-B0DB-47BC-B9CF-C58206939253}" destId="{B9FDE2C2-80AE-494D-9CB8-1BA819DBDA43}" srcOrd="0" destOrd="0" presId="urn:microsoft.com/office/officeart/2005/8/layout/pyramid2"/>
    <dgm:cxn modelId="{6D09869B-305F-4D75-B89F-592257136F58}" type="presParOf" srcId="{52639FC2-B0DB-47BC-B9CF-C58206939253}" destId="{83080EFC-0BC6-44FD-8060-3C9F2070A3C6}" srcOrd="1" destOrd="0" presId="urn:microsoft.com/office/officeart/2005/8/layout/pyramid2"/>
    <dgm:cxn modelId="{9183F877-F705-4B21-9B26-F65285C63CE0}" type="presParOf" srcId="{83080EFC-0BC6-44FD-8060-3C9F2070A3C6}" destId="{1AC19D69-A440-4FEC-B84C-86037A513642}" srcOrd="0" destOrd="0" presId="urn:microsoft.com/office/officeart/2005/8/layout/pyramid2"/>
    <dgm:cxn modelId="{2083C2C6-AD12-4131-95AE-BD4237D80C90}" type="presParOf" srcId="{83080EFC-0BC6-44FD-8060-3C9F2070A3C6}" destId="{B2C65EB5-BD45-4F21-9198-BA4E53C640FB}" srcOrd="1" destOrd="0" presId="urn:microsoft.com/office/officeart/2005/8/layout/pyramid2"/>
    <dgm:cxn modelId="{208C0991-D096-46A4-A0C3-8B68F91C988E}" type="presParOf" srcId="{83080EFC-0BC6-44FD-8060-3C9F2070A3C6}" destId="{F03A84B2-82AD-400E-8E5B-0219DF33B9BA}" srcOrd="2" destOrd="0" presId="urn:microsoft.com/office/officeart/2005/8/layout/pyramid2"/>
    <dgm:cxn modelId="{936E209A-176A-47A7-B920-EC9A907C8BC5}" type="presParOf" srcId="{83080EFC-0BC6-44FD-8060-3C9F2070A3C6}" destId="{444CD003-593F-41D5-888E-DBA47B106DF8}" srcOrd="3" destOrd="0" presId="urn:microsoft.com/office/officeart/2005/8/layout/pyramid2"/>
    <dgm:cxn modelId="{7AAAD334-CB52-4C36-9869-4606E603D439}" type="presParOf" srcId="{83080EFC-0BC6-44FD-8060-3C9F2070A3C6}" destId="{CF4A1C9F-B9E7-44A7-86A7-99359F9DE900}" srcOrd="4" destOrd="0" presId="urn:microsoft.com/office/officeart/2005/8/layout/pyramid2"/>
    <dgm:cxn modelId="{997141CF-CB7C-4641-9FA4-61E287D99726}" type="presParOf" srcId="{83080EFC-0BC6-44FD-8060-3C9F2070A3C6}" destId="{27A773B5-7F15-4438-9A8A-9C7726E1621E}" srcOrd="5" destOrd="0" presId="urn:microsoft.com/office/officeart/2005/8/layout/pyramid2"/>
    <dgm:cxn modelId="{AC11B7E1-5884-445A-AA37-AD777E2B242D}" type="presParOf" srcId="{83080EFC-0BC6-44FD-8060-3C9F2070A3C6}" destId="{8854C6D6-793A-4A9C-921E-53CB2BEBA12B}" srcOrd="6" destOrd="0" presId="urn:microsoft.com/office/officeart/2005/8/layout/pyramid2"/>
    <dgm:cxn modelId="{A80A9153-4BF4-4C78-B566-12899E94FF76}" type="presParOf" srcId="{83080EFC-0BC6-44FD-8060-3C9F2070A3C6}" destId="{E0E11DE4-9998-4CDD-8419-657E8F7EF89A}" srcOrd="7" destOrd="0" presId="urn:microsoft.com/office/officeart/2005/8/layout/pyramid2"/>
    <dgm:cxn modelId="{28664380-4512-48E6-9FEC-D0C2F2A5E3CA}" type="presParOf" srcId="{83080EFC-0BC6-44FD-8060-3C9F2070A3C6}" destId="{AB3DE586-1E5F-4365-9180-9E8B948DCE73}" srcOrd="8" destOrd="0" presId="urn:microsoft.com/office/officeart/2005/8/layout/pyramid2"/>
    <dgm:cxn modelId="{4FB5253C-2CC6-4991-A8B4-ADFC9323A067}" type="presParOf" srcId="{83080EFC-0BC6-44FD-8060-3C9F2070A3C6}" destId="{156C96BD-815F-4925-8F3E-01E42C998B7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A20E09-E16C-4D7E-B1A1-6B5A8888A96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16AA6C-7113-4626-80D0-1581CE2D6CD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জন্ম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১৯৩০ খ্রিঃ 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9325115-5DF0-4130-BA80-3DD11B4CEA52}" type="parTrans" cxnId="{1F279A2E-88C1-404C-B540-1E12A3F8B81B}">
      <dgm:prSet/>
      <dgm:spPr/>
      <dgm:t>
        <a:bodyPr/>
        <a:lstStyle/>
        <a:p>
          <a:endParaRPr lang="en-US"/>
        </a:p>
      </dgm:t>
    </dgm:pt>
    <dgm:pt modelId="{39780F13-69D4-4EFA-9ECA-85BC5A38AEA0}" type="sibTrans" cxnId="{1F279A2E-88C1-404C-B540-1E12A3F8B81B}">
      <dgm:prSet/>
      <dgm:spPr/>
      <dgm:t>
        <a:bodyPr/>
        <a:lstStyle/>
        <a:p>
          <a:endParaRPr lang="en-US"/>
        </a:p>
      </dgm:t>
    </dgm:pt>
    <dgm:pt modelId="{67532320-4543-47E9-AD2A-DF0DF5470EA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শিশুদের জন্য</a:t>
          </a:r>
        </a:p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ডালিম কুমার  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C3F3AB7-1815-4A71-B8F8-AC1A86EF2DF0}" type="parTrans" cxnId="{C5D9363F-3450-4716-81E9-5E450F249C9B}">
      <dgm:prSet/>
      <dgm:spPr/>
      <dgm:t>
        <a:bodyPr/>
        <a:lstStyle/>
        <a:p>
          <a:endParaRPr lang="en-US"/>
        </a:p>
      </dgm:t>
    </dgm:pt>
    <dgm:pt modelId="{3C0C95F3-1637-4A81-922C-9763EE0C39C5}" type="sibTrans" cxnId="{C5D9363F-3450-4716-81E9-5E450F249C9B}">
      <dgm:prSet/>
      <dgm:spPr/>
      <dgm:t>
        <a:bodyPr/>
        <a:lstStyle/>
        <a:p>
          <a:endParaRPr lang="en-US"/>
        </a:p>
      </dgm:t>
    </dgm:pt>
    <dgm:pt modelId="{23C54A5E-E0C1-42CD-94E1-6F089FA59CED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4900" dirty="0" smtClean="0"/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কাব্যগ্রন্থ 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নক্সীখাঁতার মাঠ, সোজন বাদিয়ার ঘাট, রাখালী, বালুচর, ধানখেত, সুচয়নী ইত্যাদি।  </a:t>
          </a:r>
          <a:r>
            <a:rPr lang="bn-BD" sz="4900" dirty="0" smtClean="0"/>
            <a:t> </a:t>
          </a:r>
          <a:endParaRPr lang="en-US" sz="4900" dirty="0"/>
        </a:p>
      </dgm:t>
    </dgm:pt>
    <dgm:pt modelId="{5D9CA4E8-51CE-49B6-8AF7-FE611FA23DC5}" type="parTrans" cxnId="{DEA93F76-6A26-4AFB-8735-65D6308C5295}">
      <dgm:prSet/>
      <dgm:spPr/>
      <dgm:t>
        <a:bodyPr/>
        <a:lstStyle/>
        <a:p>
          <a:endParaRPr lang="en-US"/>
        </a:p>
      </dgm:t>
    </dgm:pt>
    <dgm:pt modelId="{3EE0973F-83D7-4DFC-A6C6-2D63F23E01D5}" type="sibTrans" cxnId="{DEA93F76-6A26-4AFB-8735-65D6308C5295}">
      <dgm:prSet/>
      <dgm:spPr/>
      <dgm:t>
        <a:bodyPr/>
        <a:lstStyle/>
        <a:p>
          <a:endParaRPr lang="en-US"/>
        </a:p>
      </dgm:t>
    </dgm:pt>
    <dgm:pt modelId="{A5F490FF-BF44-4F44-B5FB-5FF4FB0BC4E6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 sz="49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BD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মৃত্যু                  ঢাকায়- ১৯৭৬ সালে </a:t>
          </a:r>
          <a:endParaRPr lang="en-US" sz="2800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462A8769-C756-4C26-A479-41FC1142A446}" type="parTrans" cxnId="{6D61C9B7-D9E1-48D2-83C6-FA7A89358133}">
      <dgm:prSet/>
      <dgm:spPr/>
      <dgm:t>
        <a:bodyPr/>
        <a:lstStyle/>
        <a:p>
          <a:endParaRPr lang="en-US"/>
        </a:p>
      </dgm:t>
    </dgm:pt>
    <dgm:pt modelId="{07B87742-9950-485D-87AD-25C496860DA9}" type="sibTrans" cxnId="{6D61C9B7-D9E1-48D2-83C6-FA7A89358133}">
      <dgm:prSet/>
      <dgm:spPr/>
      <dgm:t>
        <a:bodyPr/>
        <a:lstStyle/>
        <a:p>
          <a:endParaRPr lang="en-US"/>
        </a:p>
      </dgm:t>
    </dgm:pt>
    <dgm:pt modelId="{4C3B41C0-9BFA-44E8-98E6-304079631B9B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n-BD" sz="28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endParaRPr lang="bn-BD" sz="28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endParaRPr lang="bn-BD" sz="28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endParaRPr lang="bn-BD" sz="28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endParaRPr lang="bn-BD" sz="28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endParaRPr lang="bn-BD" sz="28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কবি জসিম উদ্দীন</a:t>
          </a:r>
          <a:r>
            <a:rPr lang="bn-BD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5C774770-89FD-4823-9828-F750457EBF18}" type="sibTrans" cxnId="{D45CA456-1755-45BD-900C-64EEE9825C13}">
      <dgm:prSet/>
      <dgm:spPr/>
      <dgm:t>
        <a:bodyPr/>
        <a:lstStyle/>
        <a:p>
          <a:endParaRPr lang="en-US"/>
        </a:p>
      </dgm:t>
    </dgm:pt>
    <dgm:pt modelId="{0F3EF85B-0E04-4D33-96F6-943ACDF61A8F}" type="parTrans" cxnId="{D45CA456-1755-45BD-900C-64EEE9825C13}">
      <dgm:prSet/>
      <dgm:spPr/>
      <dgm:t>
        <a:bodyPr/>
        <a:lstStyle/>
        <a:p>
          <a:endParaRPr lang="en-US"/>
        </a:p>
      </dgm:t>
    </dgm:pt>
    <dgm:pt modelId="{3611384C-0670-4E66-B765-79E16AEBBA80}" type="pres">
      <dgm:prSet presAssocID="{30A20E09-E16C-4D7E-B1A1-6B5A8888A96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7DC701-253F-448B-B87E-338063124EE9}" type="pres">
      <dgm:prSet presAssocID="{4C3B41C0-9BFA-44E8-98E6-304079631B9B}" presName="root1" presStyleCnt="0"/>
      <dgm:spPr/>
    </dgm:pt>
    <dgm:pt modelId="{F7EAD6FF-EEAC-40A9-B4C4-28A7D5B5F912}" type="pres">
      <dgm:prSet presAssocID="{4C3B41C0-9BFA-44E8-98E6-304079631B9B}" presName="LevelOneTextNode" presStyleLbl="node0" presStyleIdx="0" presStyleCnt="1" custScaleX="127087" custScaleY="308788" custLinFactNeighborY="-954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24A240-88FA-4A72-B620-7F206DE9E59E}" type="pres">
      <dgm:prSet presAssocID="{4C3B41C0-9BFA-44E8-98E6-304079631B9B}" presName="level2hierChild" presStyleCnt="0"/>
      <dgm:spPr/>
    </dgm:pt>
    <dgm:pt modelId="{0B929453-4B1C-4A7F-9C22-C6779A3B0115}" type="pres">
      <dgm:prSet presAssocID="{09325115-5DF0-4130-BA80-3DD11B4CEA5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B15996C-5603-4219-A372-09A277E3FEAC}" type="pres">
      <dgm:prSet presAssocID="{09325115-5DF0-4130-BA80-3DD11B4CEA5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BB4484E-BBA1-49CB-A01B-AA143DDE0732}" type="pres">
      <dgm:prSet presAssocID="{3116AA6C-7113-4626-80D0-1581CE2D6CDB}" presName="root2" presStyleCnt="0"/>
      <dgm:spPr/>
    </dgm:pt>
    <dgm:pt modelId="{549E3254-F84C-4A0A-AED2-89B9DC64D821}" type="pres">
      <dgm:prSet presAssocID="{3116AA6C-7113-4626-80D0-1581CE2D6CDB}" presName="LevelTwoTextNode" presStyleLbl="node2" presStyleIdx="0" presStyleCnt="2" custScaleX="171060" custScaleY="147132" custLinFactNeighborX="6061" custLinFactNeighborY="-729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9D62DB-8A20-49D4-A166-F06C1C189768}" type="pres">
      <dgm:prSet presAssocID="{3116AA6C-7113-4626-80D0-1581CE2D6CDB}" presName="level3hierChild" presStyleCnt="0"/>
      <dgm:spPr/>
    </dgm:pt>
    <dgm:pt modelId="{881D3754-7B7C-416F-8769-294AAACCD550}" type="pres">
      <dgm:prSet presAssocID="{EC3F3AB7-1815-4A71-B8F8-AC1A86EF2DF0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619FDBEF-0AE5-4FF3-B94E-1AA0CE6AD97A}" type="pres">
      <dgm:prSet presAssocID="{EC3F3AB7-1815-4A71-B8F8-AC1A86EF2DF0}" presName="connTx" presStyleLbl="parChTrans1D3" presStyleIdx="0" presStyleCnt="2"/>
      <dgm:spPr/>
      <dgm:t>
        <a:bodyPr/>
        <a:lstStyle/>
        <a:p>
          <a:endParaRPr lang="en-US"/>
        </a:p>
      </dgm:t>
    </dgm:pt>
    <dgm:pt modelId="{E40E0747-43C5-484D-A598-F0901CEAEA78}" type="pres">
      <dgm:prSet presAssocID="{67532320-4543-47E9-AD2A-DF0DF5470EA9}" presName="root2" presStyleCnt="0"/>
      <dgm:spPr/>
    </dgm:pt>
    <dgm:pt modelId="{59D0FD12-7B6C-4701-BEDA-ABAFC4090841}" type="pres">
      <dgm:prSet presAssocID="{67532320-4543-47E9-AD2A-DF0DF5470EA9}" presName="LevelTwoTextNode" presStyleLbl="node3" presStyleIdx="0" presStyleCnt="2" custScaleX="210595" custScaleY="127022" custLinFactNeighborX="5795" custLinFactNeighborY="-355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F69BB1-231E-4BFE-98FA-180C9D9951CA}" type="pres">
      <dgm:prSet presAssocID="{67532320-4543-47E9-AD2A-DF0DF5470EA9}" presName="level3hierChild" presStyleCnt="0"/>
      <dgm:spPr/>
    </dgm:pt>
    <dgm:pt modelId="{E2251150-1E95-4E63-9441-67366AEC7334}" type="pres">
      <dgm:prSet presAssocID="{462A8769-C756-4C26-A479-41FC1142A446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8C4928F7-5A3A-4F7B-973B-47F01741E674}" type="pres">
      <dgm:prSet presAssocID="{462A8769-C756-4C26-A479-41FC1142A446}" presName="connTx" presStyleLbl="parChTrans1D3" presStyleIdx="1" presStyleCnt="2"/>
      <dgm:spPr/>
      <dgm:t>
        <a:bodyPr/>
        <a:lstStyle/>
        <a:p>
          <a:endParaRPr lang="en-US"/>
        </a:p>
      </dgm:t>
    </dgm:pt>
    <dgm:pt modelId="{1FD93AE8-316E-4FC5-8274-44924F8F6021}" type="pres">
      <dgm:prSet presAssocID="{A5F490FF-BF44-4F44-B5FB-5FF4FB0BC4E6}" presName="root2" presStyleCnt="0"/>
      <dgm:spPr/>
    </dgm:pt>
    <dgm:pt modelId="{94AA8806-B7BB-4DD7-B39D-E3172630A138}" type="pres">
      <dgm:prSet presAssocID="{A5F490FF-BF44-4F44-B5FB-5FF4FB0BC4E6}" presName="LevelTwoTextNode" presStyleLbl="node3" presStyleIdx="1" presStyleCnt="2" custScaleX="217620" custScaleY="124454" custLinFactNeighborX="3736" custLinFactNeighborY="44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D47CFB-6F15-4791-998A-8309C000EE8A}" type="pres">
      <dgm:prSet presAssocID="{A5F490FF-BF44-4F44-B5FB-5FF4FB0BC4E6}" presName="level3hierChild" presStyleCnt="0"/>
      <dgm:spPr/>
    </dgm:pt>
    <dgm:pt modelId="{A49C5601-89B8-4EC9-BA82-8AEAAE1E73DA}" type="pres">
      <dgm:prSet presAssocID="{5D9CA4E8-51CE-49B6-8AF7-FE611FA23DC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FE7B12C-C9C1-41A0-8E36-06B7675A7506}" type="pres">
      <dgm:prSet presAssocID="{5D9CA4E8-51CE-49B6-8AF7-FE611FA23DC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20A0DD4-2685-4D36-A159-8B80157BB706}" type="pres">
      <dgm:prSet presAssocID="{23C54A5E-E0C1-42CD-94E1-6F089FA59CED}" presName="root2" presStyleCnt="0"/>
      <dgm:spPr/>
    </dgm:pt>
    <dgm:pt modelId="{07F0FE10-6A9B-4CA4-9B2F-B89FB2A8C26D}" type="pres">
      <dgm:prSet presAssocID="{23C54A5E-E0C1-42CD-94E1-6F089FA59CED}" presName="LevelTwoTextNode" presStyleLbl="node2" presStyleIdx="1" presStyleCnt="2" custScaleX="425947" custScaleY="255257" custLinFactNeighborX="-5676" custLinFactNeighborY="343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87E827-FF0B-4EE0-B906-F4EA7F7D611F}" type="pres">
      <dgm:prSet presAssocID="{23C54A5E-E0C1-42CD-94E1-6F089FA59CED}" presName="level3hierChild" presStyleCnt="0"/>
      <dgm:spPr/>
    </dgm:pt>
  </dgm:ptLst>
  <dgm:cxnLst>
    <dgm:cxn modelId="{451A58BB-5985-457B-9A4D-5CD1F7012B4A}" type="presOf" srcId="{462A8769-C756-4C26-A479-41FC1142A446}" destId="{E2251150-1E95-4E63-9441-67366AEC7334}" srcOrd="0" destOrd="0" presId="urn:microsoft.com/office/officeart/2005/8/layout/hierarchy2"/>
    <dgm:cxn modelId="{3D2BF707-B8CE-44D7-A02F-F6FA432D20EE}" type="presOf" srcId="{5D9CA4E8-51CE-49B6-8AF7-FE611FA23DC5}" destId="{A49C5601-89B8-4EC9-BA82-8AEAAE1E73DA}" srcOrd="0" destOrd="0" presId="urn:microsoft.com/office/officeart/2005/8/layout/hierarchy2"/>
    <dgm:cxn modelId="{F34DE0C9-CC31-4909-BB5D-EAAC301EF201}" type="presOf" srcId="{A5F490FF-BF44-4F44-B5FB-5FF4FB0BC4E6}" destId="{94AA8806-B7BB-4DD7-B39D-E3172630A138}" srcOrd="0" destOrd="0" presId="urn:microsoft.com/office/officeart/2005/8/layout/hierarchy2"/>
    <dgm:cxn modelId="{0357C680-7B77-4EA9-991E-EEE34F156F04}" type="presOf" srcId="{4C3B41C0-9BFA-44E8-98E6-304079631B9B}" destId="{F7EAD6FF-EEAC-40A9-B4C4-28A7D5B5F912}" srcOrd="0" destOrd="0" presId="urn:microsoft.com/office/officeart/2005/8/layout/hierarchy2"/>
    <dgm:cxn modelId="{1F279A2E-88C1-404C-B540-1E12A3F8B81B}" srcId="{4C3B41C0-9BFA-44E8-98E6-304079631B9B}" destId="{3116AA6C-7113-4626-80D0-1581CE2D6CDB}" srcOrd="0" destOrd="0" parTransId="{09325115-5DF0-4130-BA80-3DD11B4CEA52}" sibTransId="{39780F13-69D4-4EFA-9ECA-85BC5A38AEA0}"/>
    <dgm:cxn modelId="{D45CA456-1755-45BD-900C-64EEE9825C13}" srcId="{30A20E09-E16C-4D7E-B1A1-6B5A8888A96D}" destId="{4C3B41C0-9BFA-44E8-98E6-304079631B9B}" srcOrd="0" destOrd="0" parTransId="{0F3EF85B-0E04-4D33-96F6-943ACDF61A8F}" sibTransId="{5C774770-89FD-4823-9828-F750457EBF18}"/>
    <dgm:cxn modelId="{63D828B2-B621-4B6C-B32E-8D1647409CA4}" type="presOf" srcId="{23C54A5E-E0C1-42CD-94E1-6F089FA59CED}" destId="{07F0FE10-6A9B-4CA4-9B2F-B89FB2A8C26D}" srcOrd="0" destOrd="0" presId="urn:microsoft.com/office/officeart/2005/8/layout/hierarchy2"/>
    <dgm:cxn modelId="{484F7016-0A8B-4AF9-8D0F-C7CE36B9CE21}" type="presOf" srcId="{5D9CA4E8-51CE-49B6-8AF7-FE611FA23DC5}" destId="{CFE7B12C-C9C1-41A0-8E36-06B7675A7506}" srcOrd="1" destOrd="0" presId="urn:microsoft.com/office/officeart/2005/8/layout/hierarchy2"/>
    <dgm:cxn modelId="{CC0F0A84-24AB-49BE-ABEA-CBFCBA3DE883}" type="presOf" srcId="{30A20E09-E16C-4D7E-B1A1-6B5A8888A96D}" destId="{3611384C-0670-4E66-B765-79E16AEBBA80}" srcOrd="0" destOrd="0" presId="urn:microsoft.com/office/officeart/2005/8/layout/hierarchy2"/>
    <dgm:cxn modelId="{C5D9363F-3450-4716-81E9-5E450F249C9B}" srcId="{3116AA6C-7113-4626-80D0-1581CE2D6CDB}" destId="{67532320-4543-47E9-AD2A-DF0DF5470EA9}" srcOrd="0" destOrd="0" parTransId="{EC3F3AB7-1815-4A71-B8F8-AC1A86EF2DF0}" sibTransId="{3C0C95F3-1637-4A81-922C-9763EE0C39C5}"/>
    <dgm:cxn modelId="{AB47E38C-CB61-4233-BD20-7EA0C04C6EE0}" type="presOf" srcId="{EC3F3AB7-1815-4A71-B8F8-AC1A86EF2DF0}" destId="{881D3754-7B7C-416F-8769-294AAACCD550}" srcOrd="0" destOrd="0" presId="urn:microsoft.com/office/officeart/2005/8/layout/hierarchy2"/>
    <dgm:cxn modelId="{0B19C2CC-E88A-491C-A583-CA90EF9D342A}" type="presOf" srcId="{462A8769-C756-4C26-A479-41FC1142A446}" destId="{8C4928F7-5A3A-4F7B-973B-47F01741E674}" srcOrd="1" destOrd="0" presId="urn:microsoft.com/office/officeart/2005/8/layout/hierarchy2"/>
    <dgm:cxn modelId="{DEA93F76-6A26-4AFB-8735-65D6308C5295}" srcId="{4C3B41C0-9BFA-44E8-98E6-304079631B9B}" destId="{23C54A5E-E0C1-42CD-94E1-6F089FA59CED}" srcOrd="1" destOrd="0" parTransId="{5D9CA4E8-51CE-49B6-8AF7-FE611FA23DC5}" sibTransId="{3EE0973F-83D7-4DFC-A6C6-2D63F23E01D5}"/>
    <dgm:cxn modelId="{6D61C9B7-D9E1-48D2-83C6-FA7A89358133}" srcId="{3116AA6C-7113-4626-80D0-1581CE2D6CDB}" destId="{A5F490FF-BF44-4F44-B5FB-5FF4FB0BC4E6}" srcOrd="1" destOrd="0" parTransId="{462A8769-C756-4C26-A479-41FC1142A446}" sibTransId="{07B87742-9950-485D-87AD-25C496860DA9}"/>
    <dgm:cxn modelId="{DEDEC78A-F9B1-4B53-8924-29982594FEBB}" type="presOf" srcId="{09325115-5DF0-4130-BA80-3DD11B4CEA52}" destId="{6B15996C-5603-4219-A372-09A277E3FEAC}" srcOrd="1" destOrd="0" presId="urn:microsoft.com/office/officeart/2005/8/layout/hierarchy2"/>
    <dgm:cxn modelId="{47A2A47F-A722-4111-83EF-19719488F89F}" type="presOf" srcId="{EC3F3AB7-1815-4A71-B8F8-AC1A86EF2DF0}" destId="{619FDBEF-0AE5-4FF3-B94E-1AA0CE6AD97A}" srcOrd="1" destOrd="0" presId="urn:microsoft.com/office/officeart/2005/8/layout/hierarchy2"/>
    <dgm:cxn modelId="{F972CCEA-50D1-4D5B-BC8D-406A7C95DB79}" type="presOf" srcId="{3116AA6C-7113-4626-80D0-1581CE2D6CDB}" destId="{549E3254-F84C-4A0A-AED2-89B9DC64D821}" srcOrd="0" destOrd="0" presId="urn:microsoft.com/office/officeart/2005/8/layout/hierarchy2"/>
    <dgm:cxn modelId="{81EEF5B6-3D24-40EE-A22B-8266E7DF5019}" type="presOf" srcId="{09325115-5DF0-4130-BA80-3DD11B4CEA52}" destId="{0B929453-4B1C-4A7F-9C22-C6779A3B0115}" srcOrd="0" destOrd="0" presId="urn:microsoft.com/office/officeart/2005/8/layout/hierarchy2"/>
    <dgm:cxn modelId="{95AF7214-9022-4BE7-9069-5F3B571D45A6}" type="presOf" srcId="{67532320-4543-47E9-AD2A-DF0DF5470EA9}" destId="{59D0FD12-7B6C-4701-BEDA-ABAFC4090841}" srcOrd="0" destOrd="0" presId="urn:microsoft.com/office/officeart/2005/8/layout/hierarchy2"/>
    <dgm:cxn modelId="{5FF25C83-4026-4632-ACFC-64048C80BE2E}" type="presParOf" srcId="{3611384C-0670-4E66-B765-79E16AEBBA80}" destId="{537DC701-253F-448B-B87E-338063124EE9}" srcOrd="0" destOrd="0" presId="urn:microsoft.com/office/officeart/2005/8/layout/hierarchy2"/>
    <dgm:cxn modelId="{019E4156-1FE1-4355-94F1-D097DECD046E}" type="presParOf" srcId="{537DC701-253F-448B-B87E-338063124EE9}" destId="{F7EAD6FF-EEAC-40A9-B4C4-28A7D5B5F912}" srcOrd="0" destOrd="0" presId="urn:microsoft.com/office/officeart/2005/8/layout/hierarchy2"/>
    <dgm:cxn modelId="{D99664A0-DCED-4122-A9B2-8E4C5D6B7E99}" type="presParOf" srcId="{537DC701-253F-448B-B87E-338063124EE9}" destId="{1524A240-88FA-4A72-B620-7F206DE9E59E}" srcOrd="1" destOrd="0" presId="urn:microsoft.com/office/officeart/2005/8/layout/hierarchy2"/>
    <dgm:cxn modelId="{1B639564-3C60-43BB-9413-6785D0049074}" type="presParOf" srcId="{1524A240-88FA-4A72-B620-7F206DE9E59E}" destId="{0B929453-4B1C-4A7F-9C22-C6779A3B0115}" srcOrd="0" destOrd="0" presId="urn:microsoft.com/office/officeart/2005/8/layout/hierarchy2"/>
    <dgm:cxn modelId="{93E0B7A7-9164-435D-BC48-B0BF0CF5F5B8}" type="presParOf" srcId="{0B929453-4B1C-4A7F-9C22-C6779A3B0115}" destId="{6B15996C-5603-4219-A372-09A277E3FEAC}" srcOrd="0" destOrd="0" presId="urn:microsoft.com/office/officeart/2005/8/layout/hierarchy2"/>
    <dgm:cxn modelId="{85044FDB-73E6-426D-B60E-58379BAF8AA5}" type="presParOf" srcId="{1524A240-88FA-4A72-B620-7F206DE9E59E}" destId="{1BB4484E-BBA1-49CB-A01B-AA143DDE0732}" srcOrd="1" destOrd="0" presId="urn:microsoft.com/office/officeart/2005/8/layout/hierarchy2"/>
    <dgm:cxn modelId="{B4287606-07AF-4CCF-9A22-F66103DC86E9}" type="presParOf" srcId="{1BB4484E-BBA1-49CB-A01B-AA143DDE0732}" destId="{549E3254-F84C-4A0A-AED2-89B9DC64D821}" srcOrd="0" destOrd="0" presId="urn:microsoft.com/office/officeart/2005/8/layout/hierarchy2"/>
    <dgm:cxn modelId="{C7DD98DA-59D4-4268-9157-5B776B71C889}" type="presParOf" srcId="{1BB4484E-BBA1-49CB-A01B-AA143DDE0732}" destId="{FC9D62DB-8A20-49D4-A166-F06C1C189768}" srcOrd="1" destOrd="0" presId="urn:microsoft.com/office/officeart/2005/8/layout/hierarchy2"/>
    <dgm:cxn modelId="{FC6CAE72-12C9-4A19-981D-403C1F657C2D}" type="presParOf" srcId="{FC9D62DB-8A20-49D4-A166-F06C1C189768}" destId="{881D3754-7B7C-416F-8769-294AAACCD550}" srcOrd="0" destOrd="0" presId="urn:microsoft.com/office/officeart/2005/8/layout/hierarchy2"/>
    <dgm:cxn modelId="{E2737EDA-C828-4ACB-BA9F-D6B98FD6583A}" type="presParOf" srcId="{881D3754-7B7C-416F-8769-294AAACCD550}" destId="{619FDBEF-0AE5-4FF3-B94E-1AA0CE6AD97A}" srcOrd="0" destOrd="0" presId="urn:microsoft.com/office/officeart/2005/8/layout/hierarchy2"/>
    <dgm:cxn modelId="{6653ECE2-F3F0-4852-99A1-9B0183E2BF65}" type="presParOf" srcId="{FC9D62DB-8A20-49D4-A166-F06C1C189768}" destId="{E40E0747-43C5-484D-A598-F0901CEAEA78}" srcOrd="1" destOrd="0" presId="urn:microsoft.com/office/officeart/2005/8/layout/hierarchy2"/>
    <dgm:cxn modelId="{CD37EC9F-444A-4C7A-959C-362D87974B33}" type="presParOf" srcId="{E40E0747-43C5-484D-A598-F0901CEAEA78}" destId="{59D0FD12-7B6C-4701-BEDA-ABAFC4090841}" srcOrd="0" destOrd="0" presId="urn:microsoft.com/office/officeart/2005/8/layout/hierarchy2"/>
    <dgm:cxn modelId="{844E70EC-8709-4CEE-9AF7-5DC2BB8A7E8B}" type="presParOf" srcId="{E40E0747-43C5-484D-A598-F0901CEAEA78}" destId="{2AF69BB1-231E-4BFE-98FA-180C9D9951CA}" srcOrd="1" destOrd="0" presId="urn:microsoft.com/office/officeart/2005/8/layout/hierarchy2"/>
    <dgm:cxn modelId="{B9C2466D-E0D1-427C-9925-4A1ABB93B89B}" type="presParOf" srcId="{FC9D62DB-8A20-49D4-A166-F06C1C189768}" destId="{E2251150-1E95-4E63-9441-67366AEC7334}" srcOrd="2" destOrd="0" presId="urn:microsoft.com/office/officeart/2005/8/layout/hierarchy2"/>
    <dgm:cxn modelId="{3D8073A8-7F48-449E-93F9-402AF3441369}" type="presParOf" srcId="{E2251150-1E95-4E63-9441-67366AEC7334}" destId="{8C4928F7-5A3A-4F7B-973B-47F01741E674}" srcOrd="0" destOrd="0" presId="urn:microsoft.com/office/officeart/2005/8/layout/hierarchy2"/>
    <dgm:cxn modelId="{F5F59D11-2B86-4C94-9EBB-38D86C8479FC}" type="presParOf" srcId="{FC9D62DB-8A20-49D4-A166-F06C1C189768}" destId="{1FD93AE8-316E-4FC5-8274-44924F8F6021}" srcOrd="3" destOrd="0" presId="urn:microsoft.com/office/officeart/2005/8/layout/hierarchy2"/>
    <dgm:cxn modelId="{40153767-22B0-4266-AA88-586AB369C2C1}" type="presParOf" srcId="{1FD93AE8-316E-4FC5-8274-44924F8F6021}" destId="{94AA8806-B7BB-4DD7-B39D-E3172630A138}" srcOrd="0" destOrd="0" presId="urn:microsoft.com/office/officeart/2005/8/layout/hierarchy2"/>
    <dgm:cxn modelId="{63E4576D-A79E-454D-B227-7EF6B417C80B}" type="presParOf" srcId="{1FD93AE8-316E-4FC5-8274-44924F8F6021}" destId="{53D47CFB-6F15-4791-998A-8309C000EE8A}" srcOrd="1" destOrd="0" presId="urn:microsoft.com/office/officeart/2005/8/layout/hierarchy2"/>
    <dgm:cxn modelId="{7C0495CA-5237-4A23-85E6-30343096799E}" type="presParOf" srcId="{1524A240-88FA-4A72-B620-7F206DE9E59E}" destId="{A49C5601-89B8-4EC9-BA82-8AEAAE1E73DA}" srcOrd="2" destOrd="0" presId="urn:microsoft.com/office/officeart/2005/8/layout/hierarchy2"/>
    <dgm:cxn modelId="{DAEB74FA-44C4-456B-8A13-8C7264B7FD83}" type="presParOf" srcId="{A49C5601-89B8-4EC9-BA82-8AEAAE1E73DA}" destId="{CFE7B12C-C9C1-41A0-8E36-06B7675A7506}" srcOrd="0" destOrd="0" presId="urn:microsoft.com/office/officeart/2005/8/layout/hierarchy2"/>
    <dgm:cxn modelId="{0105B36F-7307-44B9-B4A9-DC0D7A3EDB93}" type="presParOf" srcId="{1524A240-88FA-4A72-B620-7F206DE9E59E}" destId="{720A0DD4-2685-4D36-A159-8B80157BB706}" srcOrd="3" destOrd="0" presId="urn:microsoft.com/office/officeart/2005/8/layout/hierarchy2"/>
    <dgm:cxn modelId="{8083B520-18A4-4A73-9E9F-8758159E12CF}" type="presParOf" srcId="{720A0DD4-2685-4D36-A159-8B80157BB706}" destId="{07F0FE10-6A9B-4CA4-9B2F-B89FB2A8C26D}" srcOrd="0" destOrd="0" presId="urn:microsoft.com/office/officeart/2005/8/layout/hierarchy2"/>
    <dgm:cxn modelId="{F67FB90B-622D-4EB2-8D54-26A5247BAFBF}" type="presParOf" srcId="{720A0DD4-2685-4D36-A159-8B80157BB706}" destId="{6587E827-FF0B-4EE0-B906-F4EA7F7D611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99787-2D0B-47BB-8962-6D3D8BA57E41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9E59A0-33CF-4A74-B769-199A429DAD4E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কবি জসিম উদ্দিন কোন জেলায় জন্মগ্রহন করেন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8CDF0FD-51A8-4614-AF50-D3D97060F4F5}" type="parTrans" cxnId="{C5F765B5-0C0D-418B-B0D1-C60A8D4A5046}">
      <dgm:prSet/>
      <dgm:spPr/>
      <dgm:t>
        <a:bodyPr/>
        <a:lstStyle/>
        <a:p>
          <a:endParaRPr lang="en-US"/>
        </a:p>
      </dgm:t>
    </dgm:pt>
    <dgm:pt modelId="{40E49C2C-881C-4BAC-BEA5-E02E58707290}" type="sibTrans" cxnId="{C5F765B5-0C0D-418B-B0D1-C60A8D4A5046}">
      <dgm:prSet/>
      <dgm:spPr/>
      <dgm:t>
        <a:bodyPr/>
        <a:lstStyle/>
        <a:p>
          <a:endParaRPr lang="en-US"/>
        </a:p>
      </dgm:t>
    </dgm:pt>
    <dgm:pt modelId="{1BB4A8DE-3F7B-42B9-A460-0184594809DC}">
      <dgm:prSet phldrT="[Text]" custT="1"/>
      <dgm:spPr/>
      <dgm:t>
        <a:bodyPr/>
        <a:lstStyle/>
        <a:p>
          <a:r>
            <a:rPr lang="bn-BD" sz="3200" b="1" dirty="0" smtClean="0">
              <a:solidFill>
                <a:srgbClr val="0070C0"/>
              </a:solidFill>
            </a:rPr>
            <a:t> </a:t>
          </a:r>
          <a:r>
            <a:rPr lang="bn-BD" sz="2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জসিম উদ্দিনের ২টি কাব্যগ্রন্থের নাম বল </a:t>
          </a:r>
          <a:r>
            <a:rPr lang="bn-BD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।</a:t>
          </a:r>
          <a:r>
            <a:rPr lang="bn-BD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3200" b="1" dirty="0">
            <a:solidFill>
              <a:srgbClr val="0070C0"/>
            </a:solidFill>
          </a:endParaRPr>
        </a:p>
      </dgm:t>
    </dgm:pt>
    <dgm:pt modelId="{D44DE32A-F4C9-43C6-B480-41294B33FB4D}" type="parTrans" cxnId="{FD37C2A8-8F24-4039-A245-096500470324}">
      <dgm:prSet/>
      <dgm:spPr/>
      <dgm:t>
        <a:bodyPr/>
        <a:lstStyle/>
        <a:p>
          <a:endParaRPr lang="en-US"/>
        </a:p>
      </dgm:t>
    </dgm:pt>
    <dgm:pt modelId="{E593BD50-5289-461C-B134-9EE274C30506}" type="sibTrans" cxnId="{FD37C2A8-8F24-4039-A245-096500470324}">
      <dgm:prSet/>
      <dgm:spPr/>
      <dgm:t>
        <a:bodyPr/>
        <a:lstStyle/>
        <a:p>
          <a:endParaRPr lang="en-US"/>
        </a:p>
      </dgm:t>
    </dgm:pt>
    <dgm:pt modelId="{78C90B00-B3E7-4057-84F1-798A150DF2E8}">
      <dgm:prSet phldrT="[Text]" custT="1"/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ভেন্না পাতা কী ? 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9286CEB4-4BCD-47B8-A6C8-5D0CCC072AE9}" type="parTrans" cxnId="{32D51BD4-DE64-4C73-8372-E87ADDE8DD4E}">
      <dgm:prSet/>
      <dgm:spPr/>
      <dgm:t>
        <a:bodyPr/>
        <a:lstStyle/>
        <a:p>
          <a:endParaRPr lang="en-US"/>
        </a:p>
      </dgm:t>
    </dgm:pt>
    <dgm:pt modelId="{1BAF70EF-8CFC-429F-927B-1083CB21D52F}" type="sibTrans" cxnId="{32D51BD4-DE64-4C73-8372-E87ADDE8DD4E}">
      <dgm:prSet/>
      <dgm:spPr/>
      <dgm:t>
        <a:bodyPr/>
        <a:lstStyle/>
        <a:p>
          <a:endParaRPr lang="en-US"/>
        </a:p>
      </dgm:t>
    </dgm:pt>
    <dgm:pt modelId="{E73509A5-7E99-4B14-A371-BAFDF203EC64}">
      <dgm:prSet phldrT="[Text]" custT="1"/>
      <dgm:spPr/>
      <dgm:t>
        <a:bodyPr/>
        <a:lstStyle/>
        <a:p>
          <a:r>
            <a:rPr lang="bn-BD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আসমানি কবিতা পাঠের উদ্দেশ্য কী ?  </a:t>
          </a:r>
          <a:endParaRPr lang="en-US" sz="2800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632A0DB0-4143-43AB-8982-620C4A4BF0D9}" type="parTrans" cxnId="{B8D38DFB-C4A0-4716-AF35-DF5ACC494350}">
      <dgm:prSet/>
      <dgm:spPr/>
      <dgm:t>
        <a:bodyPr/>
        <a:lstStyle/>
        <a:p>
          <a:endParaRPr lang="en-US"/>
        </a:p>
      </dgm:t>
    </dgm:pt>
    <dgm:pt modelId="{C58B6802-A156-4402-8015-DB303989F162}" type="sibTrans" cxnId="{B8D38DFB-C4A0-4716-AF35-DF5ACC494350}">
      <dgm:prSet/>
      <dgm:spPr/>
      <dgm:t>
        <a:bodyPr/>
        <a:lstStyle/>
        <a:p>
          <a:endParaRPr lang="en-US"/>
        </a:p>
      </dgm:t>
    </dgm:pt>
    <dgm:pt modelId="{D9FBA65A-B6F7-49FD-AF00-BF10087C18F2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বাড়িতো নয় পাখির বাসা- ভেন্না পাতার ছানি,</a:t>
          </a:r>
        </a:p>
        <a:p>
          <a:r>
            <a:rPr lang="bn-BD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একটুখানি বৃষ্টি হলে গড়িয়ে পড়ে পানি। বু্ঝিয়ে বল ।  </a:t>
          </a:r>
          <a:endParaRPr lang="en-US" sz="1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C1F347E-93AE-451E-8140-9B4F52A90881}" type="parTrans" cxnId="{3180B85B-F9F3-410E-AFE7-B39FFCA95812}">
      <dgm:prSet/>
      <dgm:spPr/>
      <dgm:t>
        <a:bodyPr/>
        <a:lstStyle/>
        <a:p>
          <a:endParaRPr lang="en-US"/>
        </a:p>
      </dgm:t>
    </dgm:pt>
    <dgm:pt modelId="{AB9E7D85-C923-4C72-ABFD-9A487B7E7783}" type="sibTrans" cxnId="{3180B85B-F9F3-410E-AFE7-B39FFCA95812}">
      <dgm:prSet/>
      <dgm:spPr/>
      <dgm:t>
        <a:bodyPr/>
        <a:lstStyle/>
        <a:p>
          <a:endParaRPr lang="en-US"/>
        </a:p>
      </dgm:t>
    </dgm:pt>
    <dgm:pt modelId="{E9B6113B-821C-41C4-93C2-70698F596524}">
      <dgm:prSet phldrT="[Text]" custT="1"/>
      <dgm:spPr/>
      <dgm:t>
        <a:bodyPr/>
        <a:lstStyle/>
        <a:p>
          <a:r>
            <a:rPr lang="bn-BD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পেটটি </a:t>
          </a:r>
          <a:r>
            <a:rPr lang="bn-BD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ভরে পায় না খেতে ,বুকের ক’খানা হাড়,</a:t>
          </a:r>
        </a:p>
        <a:p>
          <a:r>
            <a:rPr lang="bn-BD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সাক্ষী দেছে অনাহারে কদিন গেছে তার – ব্যাখ্যা কর ।   </a:t>
          </a:r>
          <a:endParaRPr lang="en-US" sz="1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6BA7B0A-6FB1-4124-BA88-C60371C1E9BE}" type="parTrans" cxnId="{AA0D9D61-85DB-48A0-BD53-3B15FBDE5E20}">
      <dgm:prSet/>
      <dgm:spPr/>
      <dgm:t>
        <a:bodyPr/>
        <a:lstStyle/>
        <a:p>
          <a:endParaRPr lang="en-US"/>
        </a:p>
      </dgm:t>
    </dgm:pt>
    <dgm:pt modelId="{E529979F-EEFA-488B-B0B8-9BC4B23FA542}" type="sibTrans" cxnId="{AA0D9D61-85DB-48A0-BD53-3B15FBDE5E20}">
      <dgm:prSet/>
      <dgm:spPr/>
      <dgm:t>
        <a:bodyPr/>
        <a:lstStyle/>
        <a:p>
          <a:endParaRPr lang="en-US"/>
        </a:p>
      </dgm:t>
    </dgm:pt>
    <dgm:pt modelId="{CEE4251C-BB91-42BE-B574-FC7384EFA477}" type="pres">
      <dgm:prSet presAssocID="{36A99787-2D0B-47BB-8962-6D3D8BA57E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45E3C2-69DE-4662-BE1A-2D0E9E172E72}" type="pres">
      <dgm:prSet presAssocID="{6D9E59A0-33CF-4A74-B769-199A429DAD4E}" presName="root" presStyleCnt="0"/>
      <dgm:spPr/>
    </dgm:pt>
    <dgm:pt modelId="{FE8665E7-DB70-46CA-911D-53175A2EE075}" type="pres">
      <dgm:prSet presAssocID="{6D9E59A0-33CF-4A74-B769-199A429DAD4E}" presName="rootComposite" presStyleCnt="0"/>
      <dgm:spPr/>
    </dgm:pt>
    <dgm:pt modelId="{FAA4E52E-A4B9-4B6D-BCFC-51D7A37556F2}" type="pres">
      <dgm:prSet presAssocID="{6D9E59A0-33CF-4A74-B769-199A429DAD4E}" presName="rootText" presStyleLbl="node1" presStyleIdx="0" presStyleCnt="2"/>
      <dgm:spPr/>
      <dgm:t>
        <a:bodyPr/>
        <a:lstStyle/>
        <a:p>
          <a:endParaRPr lang="en-US"/>
        </a:p>
      </dgm:t>
    </dgm:pt>
    <dgm:pt modelId="{8D8D0C2E-6C5A-477C-8751-E9838BFE6D9C}" type="pres">
      <dgm:prSet presAssocID="{6D9E59A0-33CF-4A74-B769-199A429DAD4E}" presName="rootConnector" presStyleLbl="node1" presStyleIdx="0" presStyleCnt="2"/>
      <dgm:spPr/>
      <dgm:t>
        <a:bodyPr/>
        <a:lstStyle/>
        <a:p>
          <a:endParaRPr lang="en-US"/>
        </a:p>
      </dgm:t>
    </dgm:pt>
    <dgm:pt modelId="{3865DCD6-6043-4A29-A2A7-A0C0974C08C9}" type="pres">
      <dgm:prSet presAssocID="{6D9E59A0-33CF-4A74-B769-199A429DAD4E}" presName="childShape" presStyleCnt="0"/>
      <dgm:spPr/>
    </dgm:pt>
    <dgm:pt modelId="{0D38521B-227B-4A79-B1C0-E10997A88E18}" type="pres">
      <dgm:prSet presAssocID="{D44DE32A-F4C9-43C6-B480-41294B33FB4D}" presName="Name13" presStyleLbl="parChTrans1D2" presStyleIdx="0" presStyleCnt="4"/>
      <dgm:spPr/>
      <dgm:t>
        <a:bodyPr/>
        <a:lstStyle/>
        <a:p>
          <a:endParaRPr lang="en-US"/>
        </a:p>
      </dgm:t>
    </dgm:pt>
    <dgm:pt modelId="{750192DC-4C0A-4D51-825D-95E6CCF6B810}" type="pres">
      <dgm:prSet presAssocID="{1BB4A8DE-3F7B-42B9-A460-0184594809DC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B5335-E20B-494B-98C2-DAE9C9EC5785}" type="pres">
      <dgm:prSet presAssocID="{9286CEB4-4BCD-47B8-A6C8-5D0CCC072AE9}" presName="Name13" presStyleLbl="parChTrans1D2" presStyleIdx="1" presStyleCnt="4"/>
      <dgm:spPr/>
      <dgm:t>
        <a:bodyPr/>
        <a:lstStyle/>
        <a:p>
          <a:endParaRPr lang="en-US"/>
        </a:p>
      </dgm:t>
    </dgm:pt>
    <dgm:pt modelId="{B38CF186-D77B-421A-8C5E-0BB1E6313C9E}" type="pres">
      <dgm:prSet presAssocID="{78C90B00-B3E7-4057-84F1-798A150DF2E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F3578-5CB1-4B44-85F6-30C90BB1C051}" type="pres">
      <dgm:prSet presAssocID="{E73509A5-7E99-4B14-A371-BAFDF203EC64}" presName="root" presStyleCnt="0"/>
      <dgm:spPr/>
    </dgm:pt>
    <dgm:pt modelId="{E1F8BCF7-2D28-4EF8-AC61-C85344E6A9EF}" type="pres">
      <dgm:prSet presAssocID="{E73509A5-7E99-4B14-A371-BAFDF203EC64}" presName="rootComposite" presStyleCnt="0"/>
      <dgm:spPr/>
    </dgm:pt>
    <dgm:pt modelId="{F98141B8-CE8E-4E53-8981-24E937969D55}" type="pres">
      <dgm:prSet presAssocID="{E73509A5-7E99-4B14-A371-BAFDF203EC64}" presName="rootText" presStyleLbl="node1" presStyleIdx="1" presStyleCnt="2"/>
      <dgm:spPr/>
      <dgm:t>
        <a:bodyPr/>
        <a:lstStyle/>
        <a:p>
          <a:endParaRPr lang="en-US"/>
        </a:p>
      </dgm:t>
    </dgm:pt>
    <dgm:pt modelId="{1DEF34E0-2814-4305-B787-6E27251C736D}" type="pres">
      <dgm:prSet presAssocID="{E73509A5-7E99-4B14-A371-BAFDF203EC64}" presName="rootConnector" presStyleLbl="node1" presStyleIdx="1" presStyleCnt="2"/>
      <dgm:spPr/>
      <dgm:t>
        <a:bodyPr/>
        <a:lstStyle/>
        <a:p>
          <a:endParaRPr lang="en-US"/>
        </a:p>
      </dgm:t>
    </dgm:pt>
    <dgm:pt modelId="{D49247BC-64EE-497C-8604-C4B0D87A011C}" type="pres">
      <dgm:prSet presAssocID="{E73509A5-7E99-4B14-A371-BAFDF203EC64}" presName="childShape" presStyleCnt="0"/>
      <dgm:spPr/>
    </dgm:pt>
    <dgm:pt modelId="{DFDF7398-77CE-42A9-97A8-7D4D14E6E3D5}" type="pres">
      <dgm:prSet presAssocID="{DC1F347E-93AE-451E-8140-9B4F52A90881}" presName="Name13" presStyleLbl="parChTrans1D2" presStyleIdx="2" presStyleCnt="4"/>
      <dgm:spPr/>
      <dgm:t>
        <a:bodyPr/>
        <a:lstStyle/>
        <a:p>
          <a:endParaRPr lang="en-US"/>
        </a:p>
      </dgm:t>
    </dgm:pt>
    <dgm:pt modelId="{4AB3A1F8-C3D7-42C6-A71A-BF34DE7FABE2}" type="pres">
      <dgm:prSet presAssocID="{D9FBA65A-B6F7-49FD-AF00-BF10087C18F2}" presName="childText" presStyleLbl="bgAcc1" presStyleIdx="2" presStyleCnt="4" custScaleX="99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67BF7-6467-49E9-B0D9-DD196CC716BF}" type="pres">
      <dgm:prSet presAssocID="{D6BA7B0A-6FB1-4124-BA88-C60371C1E9BE}" presName="Name13" presStyleLbl="parChTrans1D2" presStyleIdx="3" presStyleCnt="4"/>
      <dgm:spPr/>
      <dgm:t>
        <a:bodyPr/>
        <a:lstStyle/>
        <a:p>
          <a:endParaRPr lang="en-US"/>
        </a:p>
      </dgm:t>
    </dgm:pt>
    <dgm:pt modelId="{207D67DA-7471-4F20-953B-A1C9EF74BD69}" type="pres">
      <dgm:prSet presAssocID="{E9B6113B-821C-41C4-93C2-70698F596524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2BBF1-9A02-4C6B-AF84-5D06E50FE4A2}" type="presOf" srcId="{78C90B00-B3E7-4057-84F1-798A150DF2E8}" destId="{B38CF186-D77B-421A-8C5E-0BB1E6313C9E}" srcOrd="0" destOrd="0" presId="urn:microsoft.com/office/officeart/2005/8/layout/hierarchy3"/>
    <dgm:cxn modelId="{DD8E0E43-6834-4DAF-83DC-BF8906B13471}" type="presOf" srcId="{6D9E59A0-33CF-4A74-B769-199A429DAD4E}" destId="{8D8D0C2E-6C5A-477C-8751-E9838BFE6D9C}" srcOrd="1" destOrd="0" presId="urn:microsoft.com/office/officeart/2005/8/layout/hierarchy3"/>
    <dgm:cxn modelId="{98378542-032D-4BAE-8CA2-BA977C1F0950}" type="presOf" srcId="{9286CEB4-4BCD-47B8-A6C8-5D0CCC072AE9}" destId="{B66B5335-E20B-494B-98C2-DAE9C9EC5785}" srcOrd="0" destOrd="0" presId="urn:microsoft.com/office/officeart/2005/8/layout/hierarchy3"/>
    <dgm:cxn modelId="{32D51BD4-DE64-4C73-8372-E87ADDE8DD4E}" srcId="{6D9E59A0-33CF-4A74-B769-199A429DAD4E}" destId="{78C90B00-B3E7-4057-84F1-798A150DF2E8}" srcOrd="1" destOrd="0" parTransId="{9286CEB4-4BCD-47B8-A6C8-5D0CCC072AE9}" sibTransId="{1BAF70EF-8CFC-429F-927B-1083CB21D52F}"/>
    <dgm:cxn modelId="{7BE54687-A9F6-403C-A96D-ABF3B152DB69}" type="presOf" srcId="{D6BA7B0A-6FB1-4124-BA88-C60371C1E9BE}" destId="{F9667BF7-6467-49E9-B0D9-DD196CC716BF}" srcOrd="0" destOrd="0" presId="urn:microsoft.com/office/officeart/2005/8/layout/hierarchy3"/>
    <dgm:cxn modelId="{FA6DFB3B-692E-46F0-8176-7ACF0EA83CE0}" type="presOf" srcId="{36A99787-2D0B-47BB-8962-6D3D8BA57E41}" destId="{CEE4251C-BB91-42BE-B574-FC7384EFA477}" srcOrd="0" destOrd="0" presId="urn:microsoft.com/office/officeart/2005/8/layout/hierarchy3"/>
    <dgm:cxn modelId="{3180B85B-F9F3-410E-AFE7-B39FFCA95812}" srcId="{E73509A5-7E99-4B14-A371-BAFDF203EC64}" destId="{D9FBA65A-B6F7-49FD-AF00-BF10087C18F2}" srcOrd="0" destOrd="0" parTransId="{DC1F347E-93AE-451E-8140-9B4F52A90881}" sibTransId="{AB9E7D85-C923-4C72-ABFD-9A487B7E7783}"/>
    <dgm:cxn modelId="{CB3CA869-7D28-43E3-9BF1-A00C51A38C36}" type="presOf" srcId="{D9FBA65A-B6F7-49FD-AF00-BF10087C18F2}" destId="{4AB3A1F8-C3D7-42C6-A71A-BF34DE7FABE2}" srcOrd="0" destOrd="0" presId="urn:microsoft.com/office/officeart/2005/8/layout/hierarchy3"/>
    <dgm:cxn modelId="{AC66478E-2691-40DF-B31B-15F26B7FDBFC}" type="presOf" srcId="{1BB4A8DE-3F7B-42B9-A460-0184594809DC}" destId="{750192DC-4C0A-4D51-825D-95E6CCF6B810}" srcOrd="0" destOrd="0" presId="urn:microsoft.com/office/officeart/2005/8/layout/hierarchy3"/>
    <dgm:cxn modelId="{D438CADC-5449-43FD-9033-FAF4E01C3C89}" type="presOf" srcId="{E73509A5-7E99-4B14-A371-BAFDF203EC64}" destId="{F98141B8-CE8E-4E53-8981-24E937969D55}" srcOrd="0" destOrd="0" presId="urn:microsoft.com/office/officeart/2005/8/layout/hierarchy3"/>
    <dgm:cxn modelId="{FDCC4F37-1BC3-4D71-B634-47A00737D22A}" type="presOf" srcId="{D44DE32A-F4C9-43C6-B480-41294B33FB4D}" destId="{0D38521B-227B-4A79-B1C0-E10997A88E18}" srcOrd="0" destOrd="0" presId="urn:microsoft.com/office/officeart/2005/8/layout/hierarchy3"/>
    <dgm:cxn modelId="{AA0D9D61-85DB-48A0-BD53-3B15FBDE5E20}" srcId="{E73509A5-7E99-4B14-A371-BAFDF203EC64}" destId="{E9B6113B-821C-41C4-93C2-70698F596524}" srcOrd="1" destOrd="0" parTransId="{D6BA7B0A-6FB1-4124-BA88-C60371C1E9BE}" sibTransId="{E529979F-EEFA-488B-B0B8-9BC4B23FA542}"/>
    <dgm:cxn modelId="{B8D38DFB-C4A0-4716-AF35-DF5ACC494350}" srcId="{36A99787-2D0B-47BB-8962-6D3D8BA57E41}" destId="{E73509A5-7E99-4B14-A371-BAFDF203EC64}" srcOrd="1" destOrd="0" parTransId="{632A0DB0-4143-43AB-8982-620C4A4BF0D9}" sibTransId="{C58B6802-A156-4402-8015-DB303989F162}"/>
    <dgm:cxn modelId="{66A639D2-1176-4DF1-B23E-8567DC77589C}" type="presOf" srcId="{E73509A5-7E99-4B14-A371-BAFDF203EC64}" destId="{1DEF34E0-2814-4305-B787-6E27251C736D}" srcOrd="1" destOrd="0" presId="urn:microsoft.com/office/officeart/2005/8/layout/hierarchy3"/>
    <dgm:cxn modelId="{E5DF0221-6522-4E8C-A636-292BE5CDDD37}" type="presOf" srcId="{DC1F347E-93AE-451E-8140-9B4F52A90881}" destId="{DFDF7398-77CE-42A9-97A8-7D4D14E6E3D5}" srcOrd="0" destOrd="0" presId="urn:microsoft.com/office/officeart/2005/8/layout/hierarchy3"/>
    <dgm:cxn modelId="{B30267CC-37D1-425E-8BB7-8929B66B2552}" type="presOf" srcId="{6D9E59A0-33CF-4A74-B769-199A429DAD4E}" destId="{FAA4E52E-A4B9-4B6D-BCFC-51D7A37556F2}" srcOrd="0" destOrd="0" presId="urn:microsoft.com/office/officeart/2005/8/layout/hierarchy3"/>
    <dgm:cxn modelId="{C5F765B5-0C0D-418B-B0D1-C60A8D4A5046}" srcId="{36A99787-2D0B-47BB-8962-6D3D8BA57E41}" destId="{6D9E59A0-33CF-4A74-B769-199A429DAD4E}" srcOrd="0" destOrd="0" parTransId="{28CDF0FD-51A8-4614-AF50-D3D97060F4F5}" sibTransId="{40E49C2C-881C-4BAC-BEA5-E02E58707290}"/>
    <dgm:cxn modelId="{FD37C2A8-8F24-4039-A245-096500470324}" srcId="{6D9E59A0-33CF-4A74-B769-199A429DAD4E}" destId="{1BB4A8DE-3F7B-42B9-A460-0184594809DC}" srcOrd="0" destOrd="0" parTransId="{D44DE32A-F4C9-43C6-B480-41294B33FB4D}" sibTransId="{E593BD50-5289-461C-B134-9EE274C30506}"/>
    <dgm:cxn modelId="{9AA7A348-E8C4-4098-B9D6-0D452AB4507D}" type="presOf" srcId="{E9B6113B-821C-41C4-93C2-70698F596524}" destId="{207D67DA-7471-4F20-953B-A1C9EF74BD69}" srcOrd="0" destOrd="0" presId="urn:microsoft.com/office/officeart/2005/8/layout/hierarchy3"/>
    <dgm:cxn modelId="{90C756E4-B9A4-4DEE-8F28-AABBFF4FE459}" type="presParOf" srcId="{CEE4251C-BB91-42BE-B574-FC7384EFA477}" destId="{E645E3C2-69DE-4662-BE1A-2D0E9E172E72}" srcOrd="0" destOrd="0" presId="urn:microsoft.com/office/officeart/2005/8/layout/hierarchy3"/>
    <dgm:cxn modelId="{15314B0A-9B1D-428D-866F-16E5B36AD727}" type="presParOf" srcId="{E645E3C2-69DE-4662-BE1A-2D0E9E172E72}" destId="{FE8665E7-DB70-46CA-911D-53175A2EE075}" srcOrd="0" destOrd="0" presId="urn:microsoft.com/office/officeart/2005/8/layout/hierarchy3"/>
    <dgm:cxn modelId="{99555A33-95C6-43AD-B6DA-E0BF8F46671F}" type="presParOf" srcId="{FE8665E7-DB70-46CA-911D-53175A2EE075}" destId="{FAA4E52E-A4B9-4B6D-BCFC-51D7A37556F2}" srcOrd="0" destOrd="0" presId="urn:microsoft.com/office/officeart/2005/8/layout/hierarchy3"/>
    <dgm:cxn modelId="{D93193C5-73DA-4668-B329-60AF84C11D4F}" type="presParOf" srcId="{FE8665E7-DB70-46CA-911D-53175A2EE075}" destId="{8D8D0C2E-6C5A-477C-8751-E9838BFE6D9C}" srcOrd="1" destOrd="0" presId="urn:microsoft.com/office/officeart/2005/8/layout/hierarchy3"/>
    <dgm:cxn modelId="{21A5E9AB-E872-4F3C-A128-262F259E2554}" type="presParOf" srcId="{E645E3C2-69DE-4662-BE1A-2D0E9E172E72}" destId="{3865DCD6-6043-4A29-A2A7-A0C0974C08C9}" srcOrd="1" destOrd="0" presId="urn:microsoft.com/office/officeart/2005/8/layout/hierarchy3"/>
    <dgm:cxn modelId="{36FC8B00-5782-4483-A1C6-8AE8CEA28750}" type="presParOf" srcId="{3865DCD6-6043-4A29-A2A7-A0C0974C08C9}" destId="{0D38521B-227B-4A79-B1C0-E10997A88E18}" srcOrd="0" destOrd="0" presId="urn:microsoft.com/office/officeart/2005/8/layout/hierarchy3"/>
    <dgm:cxn modelId="{38C50D8A-4720-44E2-9D87-D69FC19F49A2}" type="presParOf" srcId="{3865DCD6-6043-4A29-A2A7-A0C0974C08C9}" destId="{750192DC-4C0A-4D51-825D-95E6CCF6B810}" srcOrd="1" destOrd="0" presId="urn:microsoft.com/office/officeart/2005/8/layout/hierarchy3"/>
    <dgm:cxn modelId="{C2963920-31FB-4C49-8D2F-E35C7BA6B5A6}" type="presParOf" srcId="{3865DCD6-6043-4A29-A2A7-A0C0974C08C9}" destId="{B66B5335-E20B-494B-98C2-DAE9C9EC5785}" srcOrd="2" destOrd="0" presId="urn:microsoft.com/office/officeart/2005/8/layout/hierarchy3"/>
    <dgm:cxn modelId="{560481CC-1CD2-4D86-B974-B19E5A2948A8}" type="presParOf" srcId="{3865DCD6-6043-4A29-A2A7-A0C0974C08C9}" destId="{B38CF186-D77B-421A-8C5E-0BB1E6313C9E}" srcOrd="3" destOrd="0" presId="urn:microsoft.com/office/officeart/2005/8/layout/hierarchy3"/>
    <dgm:cxn modelId="{25B24EDD-F8F0-4768-B0FA-F4B3DCD0220E}" type="presParOf" srcId="{CEE4251C-BB91-42BE-B574-FC7384EFA477}" destId="{CF5F3578-5CB1-4B44-85F6-30C90BB1C051}" srcOrd="1" destOrd="0" presId="urn:microsoft.com/office/officeart/2005/8/layout/hierarchy3"/>
    <dgm:cxn modelId="{52A10560-905C-4F53-8345-01123FE27AB6}" type="presParOf" srcId="{CF5F3578-5CB1-4B44-85F6-30C90BB1C051}" destId="{E1F8BCF7-2D28-4EF8-AC61-C85344E6A9EF}" srcOrd="0" destOrd="0" presId="urn:microsoft.com/office/officeart/2005/8/layout/hierarchy3"/>
    <dgm:cxn modelId="{1DF56810-E7E1-45AB-9705-6B1C880040B9}" type="presParOf" srcId="{E1F8BCF7-2D28-4EF8-AC61-C85344E6A9EF}" destId="{F98141B8-CE8E-4E53-8981-24E937969D55}" srcOrd="0" destOrd="0" presId="urn:microsoft.com/office/officeart/2005/8/layout/hierarchy3"/>
    <dgm:cxn modelId="{15320AA2-789C-4C79-B7C0-AB627456AE61}" type="presParOf" srcId="{E1F8BCF7-2D28-4EF8-AC61-C85344E6A9EF}" destId="{1DEF34E0-2814-4305-B787-6E27251C736D}" srcOrd="1" destOrd="0" presId="urn:microsoft.com/office/officeart/2005/8/layout/hierarchy3"/>
    <dgm:cxn modelId="{9E9BE1FE-B007-43EA-B953-A2143CF25D8D}" type="presParOf" srcId="{CF5F3578-5CB1-4B44-85F6-30C90BB1C051}" destId="{D49247BC-64EE-497C-8604-C4B0D87A011C}" srcOrd="1" destOrd="0" presId="urn:microsoft.com/office/officeart/2005/8/layout/hierarchy3"/>
    <dgm:cxn modelId="{C0CB1DA0-E650-4A11-975C-B4D2F8CDB7BE}" type="presParOf" srcId="{D49247BC-64EE-497C-8604-C4B0D87A011C}" destId="{DFDF7398-77CE-42A9-97A8-7D4D14E6E3D5}" srcOrd="0" destOrd="0" presId="urn:microsoft.com/office/officeart/2005/8/layout/hierarchy3"/>
    <dgm:cxn modelId="{0F757049-A1AB-40BE-8DD7-513EDE6B4348}" type="presParOf" srcId="{D49247BC-64EE-497C-8604-C4B0D87A011C}" destId="{4AB3A1F8-C3D7-42C6-A71A-BF34DE7FABE2}" srcOrd="1" destOrd="0" presId="urn:microsoft.com/office/officeart/2005/8/layout/hierarchy3"/>
    <dgm:cxn modelId="{F3D4D691-45CE-4EB1-8D22-A4174A380355}" type="presParOf" srcId="{D49247BC-64EE-497C-8604-C4B0D87A011C}" destId="{F9667BF7-6467-49E9-B0D9-DD196CC716BF}" srcOrd="2" destOrd="0" presId="urn:microsoft.com/office/officeart/2005/8/layout/hierarchy3"/>
    <dgm:cxn modelId="{CBC4BFFE-87B8-45E7-A4A9-4570BF7CE7EF}" type="presParOf" srcId="{D49247BC-64EE-497C-8604-C4B0D87A011C}" destId="{207D67DA-7471-4F20-953B-A1C9EF74BD6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DE2C2-80AE-494D-9CB8-1BA819DBDA43}">
      <dsp:nvSpPr>
        <dsp:cNvPr id="0" name=""/>
        <dsp:cNvSpPr/>
      </dsp:nvSpPr>
      <dsp:spPr>
        <a:xfrm>
          <a:off x="-20954" y="0"/>
          <a:ext cx="5181600" cy="518160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19D69-A440-4FEC-B84C-86037A513642}">
      <dsp:nvSpPr>
        <dsp:cNvPr id="0" name=""/>
        <dsp:cNvSpPr/>
      </dsp:nvSpPr>
      <dsp:spPr>
        <a:xfrm>
          <a:off x="104777" y="518666"/>
          <a:ext cx="8298176" cy="7367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এই</a:t>
          </a:r>
          <a:r>
            <a:rPr lang="en-US" sz="21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100" b="1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পাঠ</a:t>
          </a:r>
          <a:r>
            <a:rPr lang="en-US" sz="21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100" b="1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শেষে</a:t>
          </a:r>
          <a:r>
            <a:rPr lang="en-US" sz="21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100" b="1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শিক্ষার্থীরা</a:t>
          </a:r>
          <a:r>
            <a:rPr lang="en-US" sz="21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-------------------- </a:t>
          </a:r>
          <a:r>
            <a:rPr lang="en-US" sz="21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>
        <a:off x="140743" y="554632"/>
        <a:ext cx="8226244" cy="664826"/>
      </dsp:txXfrm>
    </dsp:sp>
    <dsp:sp modelId="{F03A84B2-82AD-400E-8E5B-0219DF33B9BA}">
      <dsp:nvSpPr>
        <dsp:cNvPr id="0" name=""/>
        <dsp:cNvSpPr/>
      </dsp:nvSpPr>
      <dsp:spPr>
        <a:xfrm>
          <a:off x="104777" y="1347519"/>
          <a:ext cx="8298176" cy="7367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১। কবি জসীম উদ্দীনের পরিচয় বলতে পারবে ।  </a:t>
          </a:r>
          <a:endParaRPr lang="en-US" sz="2000" kern="12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sp:txBody>
      <dsp:txXfrm>
        <a:off x="140743" y="1383485"/>
        <a:ext cx="8226244" cy="664826"/>
      </dsp:txXfrm>
    </dsp:sp>
    <dsp:sp modelId="{CF4A1C9F-B9E7-44A7-86A7-99359F9DE900}">
      <dsp:nvSpPr>
        <dsp:cNvPr id="0" name=""/>
        <dsp:cNvSpPr/>
      </dsp:nvSpPr>
      <dsp:spPr>
        <a:xfrm>
          <a:off x="0" y="2176374"/>
          <a:ext cx="8298176" cy="7367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b="0" kern="1200" dirty="0" smtClean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1900" b="1" kern="1200" dirty="0" smtClean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২। </a:t>
          </a:r>
          <a:r>
            <a:rPr lang="bn-BD" sz="1900" b="1" kern="1200" dirty="0" smtClean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নতুন শব্দ</a:t>
          </a:r>
          <a:r>
            <a:rPr lang="en-US" sz="1900" b="1" kern="1200" dirty="0" err="1" smtClean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গুলো</a:t>
          </a:r>
          <a:r>
            <a:rPr lang="bn-BD" sz="1900" b="1" kern="1200" dirty="0" smtClean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র অর্থ বলতে পারবে।</a:t>
          </a:r>
          <a:r>
            <a:rPr lang="bn-BD" sz="1900" b="1" kern="1200" dirty="0" smtClean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1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19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5966" y="2212340"/>
        <a:ext cx="8226244" cy="664826"/>
      </dsp:txXfrm>
    </dsp:sp>
    <dsp:sp modelId="{8854C6D6-793A-4A9C-921E-53CB2BEBA12B}">
      <dsp:nvSpPr>
        <dsp:cNvPr id="0" name=""/>
        <dsp:cNvSpPr/>
      </dsp:nvSpPr>
      <dsp:spPr>
        <a:xfrm>
          <a:off x="180979" y="3005226"/>
          <a:ext cx="8145773" cy="7367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৩। </a:t>
          </a:r>
          <a:r>
            <a:rPr lang="bn-BD" sz="1800" b="1" kern="1200" dirty="0" smtClean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‘আসমানি’ কবিতাটি শুদ্ধ উচ্চারণে আবৃত্তি করতে পারবে।</a:t>
          </a:r>
          <a:r>
            <a:rPr lang="bn-BD" sz="1800" b="1" kern="1200" dirty="0" smtClean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1800" b="1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1800" b="1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216945" y="3041192"/>
        <a:ext cx="8073841" cy="664826"/>
      </dsp:txXfrm>
    </dsp:sp>
    <dsp:sp modelId="{AB3DE586-1E5F-4365-9180-9E8B948DCE73}">
      <dsp:nvSpPr>
        <dsp:cNvPr id="0" name=""/>
        <dsp:cNvSpPr/>
      </dsp:nvSpPr>
      <dsp:spPr>
        <a:xfrm>
          <a:off x="180979" y="3834080"/>
          <a:ext cx="8145773" cy="7367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1" kern="1200" dirty="0" smtClean="0">
              <a:ln w="11430"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৪। </a:t>
          </a:r>
          <a:r>
            <a:rPr lang="bn-IN" sz="17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কবিতার চরণসমূহের</a:t>
          </a:r>
          <a:r>
            <a:rPr lang="en-US" sz="17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ভাবার্থ</a:t>
          </a:r>
          <a:r>
            <a:rPr lang="en-US" sz="17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17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sz="17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sz="17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r>
            <a:rPr lang="bn-BD" sz="1700" b="1" kern="1200" dirty="0" smtClean="0">
              <a:ln w="11430"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700" b="1" kern="1200" dirty="0" smtClean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1700" b="1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1700" b="1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216945" y="3870046"/>
        <a:ext cx="8073841" cy="664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AD6FF-EEAC-40A9-B4C4-28A7D5B5F912}">
      <dsp:nvSpPr>
        <dsp:cNvPr id="0" name=""/>
        <dsp:cNvSpPr/>
      </dsp:nvSpPr>
      <dsp:spPr>
        <a:xfrm>
          <a:off x="5580" y="994702"/>
          <a:ext cx="1785638" cy="21693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kern="12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kern="12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kern="12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kern="12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kern="12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কবি জসিম উদ্দীন</a:t>
          </a:r>
          <a:r>
            <a:rPr lang="bn-BD" sz="28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57880" y="1047002"/>
        <a:ext cx="1681038" cy="2064716"/>
      </dsp:txXfrm>
    </dsp:sp>
    <dsp:sp modelId="{0B929453-4B1C-4A7F-9C22-C6779A3B0115}">
      <dsp:nvSpPr>
        <dsp:cNvPr id="0" name=""/>
        <dsp:cNvSpPr/>
      </dsp:nvSpPr>
      <dsp:spPr>
        <a:xfrm rot="18172651">
          <a:off x="1518709" y="1566288"/>
          <a:ext cx="1192202" cy="24892"/>
        </a:xfrm>
        <a:custGeom>
          <a:avLst/>
          <a:gdLst/>
          <a:ahLst/>
          <a:cxnLst/>
          <a:rect l="0" t="0" r="0" b="0"/>
          <a:pathLst>
            <a:path>
              <a:moveTo>
                <a:pt x="0" y="12446"/>
              </a:moveTo>
              <a:lnTo>
                <a:pt x="1192202" y="12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85005" y="1548930"/>
        <a:ext cx="59610" cy="59610"/>
      </dsp:txXfrm>
    </dsp:sp>
    <dsp:sp modelId="{549E3254-F84C-4A0A-AED2-89B9DC64D821}">
      <dsp:nvSpPr>
        <dsp:cNvPr id="0" name=""/>
        <dsp:cNvSpPr/>
      </dsp:nvSpPr>
      <dsp:spPr>
        <a:xfrm>
          <a:off x="2438400" y="561289"/>
          <a:ext cx="2403482" cy="103364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জন্ম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১৯৩০ খ্রিঃ 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468674" y="591563"/>
        <a:ext cx="2342934" cy="973092"/>
      </dsp:txXfrm>
    </dsp:sp>
    <dsp:sp modelId="{881D3754-7B7C-416F-8769-294AAACCD550}">
      <dsp:nvSpPr>
        <dsp:cNvPr id="0" name=""/>
        <dsp:cNvSpPr/>
      </dsp:nvSpPr>
      <dsp:spPr>
        <a:xfrm rot="20271275">
          <a:off x="4819651" y="952057"/>
          <a:ext cx="602748" cy="24892"/>
        </a:xfrm>
        <a:custGeom>
          <a:avLst/>
          <a:gdLst/>
          <a:ahLst/>
          <a:cxnLst/>
          <a:rect l="0" t="0" r="0" b="0"/>
          <a:pathLst>
            <a:path>
              <a:moveTo>
                <a:pt x="0" y="12446"/>
              </a:moveTo>
              <a:lnTo>
                <a:pt x="602748" y="124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05956" y="949435"/>
        <a:ext cx="30137" cy="30137"/>
      </dsp:txXfrm>
    </dsp:sp>
    <dsp:sp modelId="{59D0FD12-7B6C-4701-BEDA-ABAFC4090841}">
      <dsp:nvSpPr>
        <dsp:cNvPr id="0" name=""/>
        <dsp:cNvSpPr/>
      </dsp:nvSpPr>
      <dsp:spPr>
        <a:xfrm>
          <a:off x="5400166" y="404717"/>
          <a:ext cx="2958969" cy="89236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শিশুদের জন্য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ডালিম কুমার  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426302" y="430853"/>
        <a:ext cx="2906697" cy="840090"/>
      </dsp:txXfrm>
    </dsp:sp>
    <dsp:sp modelId="{E2251150-1E95-4E63-9441-67366AEC7334}">
      <dsp:nvSpPr>
        <dsp:cNvPr id="0" name=""/>
        <dsp:cNvSpPr/>
      </dsp:nvSpPr>
      <dsp:spPr>
        <a:xfrm rot="4195870">
          <a:off x="4380141" y="1725943"/>
          <a:ext cx="1405925" cy="24892"/>
        </a:xfrm>
        <a:custGeom>
          <a:avLst/>
          <a:gdLst/>
          <a:ahLst/>
          <a:cxnLst/>
          <a:rect l="0" t="0" r="0" b="0"/>
          <a:pathLst>
            <a:path>
              <a:moveTo>
                <a:pt x="0" y="12446"/>
              </a:moveTo>
              <a:lnTo>
                <a:pt x="1405925" y="124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47956" y="1703241"/>
        <a:ext cx="70296" cy="70296"/>
      </dsp:txXfrm>
    </dsp:sp>
    <dsp:sp modelId="{94AA8806-B7BB-4DD7-B39D-E3172630A138}">
      <dsp:nvSpPr>
        <dsp:cNvPr id="0" name=""/>
        <dsp:cNvSpPr/>
      </dsp:nvSpPr>
      <dsp:spPr>
        <a:xfrm>
          <a:off x="5324325" y="1961508"/>
          <a:ext cx="3057674" cy="87432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900" b="1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BD" sz="2800" b="1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মৃত্যু                  ঢাকায়- ১৯৭৬ সালে </a:t>
          </a:r>
          <a:endParaRPr lang="en-US" sz="2800" b="1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5349933" y="1987116"/>
        <a:ext cx="3006458" cy="823105"/>
      </dsp:txXfrm>
    </dsp:sp>
    <dsp:sp modelId="{A49C5601-89B8-4EC9-BA82-8AEAAE1E73DA}">
      <dsp:nvSpPr>
        <dsp:cNvPr id="0" name=""/>
        <dsp:cNvSpPr/>
      </dsp:nvSpPr>
      <dsp:spPr>
        <a:xfrm rot="4444854">
          <a:off x="1153198" y="2912355"/>
          <a:ext cx="1758313" cy="24892"/>
        </a:xfrm>
        <a:custGeom>
          <a:avLst/>
          <a:gdLst/>
          <a:ahLst/>
          <a:cxnLst/>
          <a:rect l="0" t="0" r="0" b="0"/>
          <a:pathLst>
            <a:path>
              <a:moveTo>
                <a:pt x="0" y="12446"/>
              </a:moveTo>
              <a:lnTo>
                <a:pt x="1758313" y="12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988397" y="2880843"/>
        <a:ext cx="87915" cy="87915"/>
      </dsp:txXfrm>
    </dsp:sp>
    <dsp:sp modelId="{07F0FE10-6A9B-4CA4-9B2F-B89FB2A8C26D}">
      <dsp:nvSpPr>
        <dsp:cNvPr id="0" name=""/>
        <dsp:cNvSpPr/>
      </dsp:nvSpPr>
      <dsp:spPr>
        <a:xfrm>
          <a:off x="2273489" y="2873619"/>
          <a:ext cx="5984778" cy="179324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900" kern="1200" dirty="0" smtClean="0"/>
            <a:t> 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কাব্যগ্রন্থ </a:t>
          </a: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নক্সীখাঁতার মাঠ, সোজন বাদিয়ার ঘাট, রাখালী, বালুচর, ধানখেত, সুচয়নী ইত্যাদি।  </a:t>
          </a:r>
          <a:r>
            <a:rPr lang="bn-BD" sz="4900" kern="1200" dirty="0" smtClean="0"/>
            <a:t> </a:t>
          </a:r>
          <a:endParaRPr lang="en-US" sz="4900" kern="1200" dirty="0"/>
        </a:p>
      </dsp:txBody>
      <dsp:txXfrm>
        <a:off x="2326011" y="2926141"/>
        <a:ext cx="5879734" cy="1688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4E52E-A4B9-4B6D-BCFC-51D7A37556F2}">
      <dsp:nvSpPr>
        <dsp:cNvPr id="0" name=""/>
        <dsp:cNvSpPr/>
      </dsp:nvSpPr>
      <dsp:spPr>
        <a:xfrm>
          <a:off x="986516" y="1057"/>
          <a:ext cx="2814563" cy="14072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কবি জসিম উদ্দিন কোন জেলায় জন্মগ্রহন করেন 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27734" y="42275"/>
        <a:ext cx="2732127" cy="1324845"/>
      </dsp:txXfrm>
    </dsp:sp>
    <dsp:sp modelId="{0D38521B-227B-4A79-B1C0-E10997A88E18}">
      <dsp:nvSpPr>
        <dsp:cNvPr id="0" name=""/>
        <dsp:cNvSpPr/>
      </dsp:nvSpPr>
      <dsp:spPr>
        <a:xfrm>
          <a:off x="1267972" y="1408338"/>
          <a:ext cx="281456" cy="1055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5461"/>
              </a:lnTo>
              <a:lnTo>
                <a:pt x="281456" y="105546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192DC-4C0A-4D51-825D-95E6CCF6B810}">
      <dsp:nvSpPr>
        <dsp:cNvPr id="0" name=""/>
        <dsp:cNvSpPr/>
      </dsp:nvSpPr>
      <dsp:spPr>
        <a:xfrm>
          <a:off x="1549429" y="1760159"/>
          <a:ext cx="2251650" cy="1407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rgbClr val="0070C0"/>
              </a:solidFill>
            </a:rPr>
            <a:t> </a:t>
          </a:r>
          <a:r>
            <a:rPr lang="bn-BD" sz="2000" b="1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জসিম উদ্দিনের ২টি কাব্যগ্রন্থের নাম বল </a:t>
          </a:r>
          <a:r>
            <a:rPr lang="bn-BD" sz="2400" b="1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।</a:t>
          </a:r>
          <a:r>
            <a:rPr lang="bn-BD" sz="3200" b="1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3200" b="1" kern="1200" dirty="0">
            <a:solidFill>
              <a:srgbClr val="0070C0"/>
            </a:solidFill>
          </a:endParaRPr>
        </a:p>
      </dsp:txBody>
      <dsp:txXfrm>
        <a:off x="1590647" y="1801377"/>
        <a:ext cx="2169214" cy="1324845"/>
      </dsp:txXfrm>
    </dsp:sp>
    <dsp:sp modelId="{B66B5335-E20B-494B-98C2-DAE9C9EC5785}">
      <dsp:nvSpPr>
        <dsp:cNvPr id="0" name=""/>
        <dsp:cNvSpPr/>
      </dsp:nvSpPr>
      <dsp:spPr>
        <a:xfrm>
          <a:off x="1267972" y="1408338"/>
          <a:ext cx="281456" cy="2814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563"/>
              </a:lnTo>
              <a:lnTo>
                <a:pt x="281456" y="28145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F186-D77B-421A-8C5E-0BB1E6313C9E}">
      <dsp:nvSpPr>
        <dsp:cNvPr id="0" name=""/>
        <dsp:cNvSpPr/>
      </dsp:nvSpPr>
      <dsp:spPr>
        <a:xfrm>
          <a:off x="1549429" y="3519261"/>
          <a:ext cx="2251650" cy="1407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ভেন্না পাতা কী ? 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1590647" y="3560479"/>
        <a:ext cx="2169214" cy="1324845"/>
      </dsp:txXfrm>
    </dsp:sp>
    <dsp:sp modelId="{F98141B8-CE8E-4E53-8981-24E937969D55}">
      <dsp:nvSpPr>
        <dsp:cNvPr id="0" name=""/>
        <dsp:cNvSpPr/>
      </dsp:nvSpPr>
      <dsp:spPr>
        <a:xfrm>
          <a:off x="4504720" y="1057"/>
          <a:ext cx="2814563" cy="140728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আসমানি কবিতা পাঠের উদ্দেশ্য কী ?  </a:t>
          </a:r>
          <a:endParaRPr lang="en-US" sz="2800" b="1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4545938" y="42275"/>
        <a:ext cx="2732127" cy="1324845"/>
      </dsp:txXfrm>
    </dsp:sp>
    <dsp:sp modelId="{DFDF7398-77CE-42A9-97A8-7D4D14E6E3D5}">
      <dsp:nvSpPr>
        <dsp:cNvPr id="0" name=""/>
        <dsp:cNvSpPr/>
      </dsp:nvSpPr>
      <dsp:spPr>
        <a:xfrm>
          <a:off x="4786176" y="1408338"/>
          <a:ext cx="281456" cy="1055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5461"/>
              </a:lnTo>
              <a:lnTo>
                <a:pt x="281456" y="105546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3A1F8-C3D7-42C6-A71A-BF34DE7FABE2}">
      <dsp:nvSpPr>
        <dsp:cNvPr id="0" name=""/>
        <dsp:cNvSpPr/>
      </dsp:nvSpPr>
      <dsp:spPr>
        <a:xfrm>
          <a:off x="5067633" y="1760159"/>
          <a:ext cx="2243476" cy="1407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1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বাড়িতো নয় পাখির বাসা- ভেন্না পাতার ছানি,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একটুখানি বৃষ্টি হলে গড়িয়ে পড়ে পানি। বু্ঝিয়ে বল ।  </a:t>
          </a:r>
          <a:endParaRPr lang="en-US" sz="1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108851" y="1801377"/>
        <a:ext cx="2161040" cy="1324845"/>
      </dsp:txXfrm>
    </dsp:sp>
    <dsp:sp modelId="{F9667BF7-6467-49E9-B0D9-DD196CC716BF}">
      <dsp:nvSpPr>
        <dsp:cNvPr id="0" name=""/>
        <dsp:cNvSpPr/>
      </dsp:nvSpPr>
      <dsp:spPr>
        <a:xfrm>
          <a:off x="4786176" y="1408338"/>
          <a:ext cx="281456" cy="2814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563"/>
              </a:lnTo>
              <a:lnTo>
                <a:pt x="281456" y="28145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D67DA-7471-4F20-953B-A1C9EF74BD69}">
      <dsp:nvSpPr>
        <dsp:cNvPr id="0" name=""/>
        <dsp:cNvSpPr/>
      </dsp:nvSpPr>
      <dsp:spPr>
        <a:xfrm>
          <a:off x="5067633" y="3519261"/>
          <a:ext cx="2251650" cy="1407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পেটটি </a:t>
          </a:r>
          <a:r>
            <a:rPr lang="bn-BD" sz="1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ভরে পায় না খেতে ,বুকের ক’খানা হাড়,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সাক্ষী দেছে অনাহারে কদিন গেছে তার – ব্যাখ্যা কর ।   </a:t>
          </a:r>
          <a:endParaRPr lang="en-US" sz="1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108851" y="3560479"/>
        <a:ext cx="2169214" cy="1324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8458200" cy="449579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57200" y="762000"/>
            <a:ext cx="8534400" cy="16764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পাঠে সকলকে - 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04800" y="4495800"/>
            <a:ext cx="2514600" cy="1447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বরনের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04800" y="1828800"/>
            <a:ext cx="2514600" cy="1447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গার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6629400" y="4114799"/>
            <a:ext cx="2209800" cy="1524000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রঙের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6629400" y="1676400"/>
            <a:ext cx="2209800" cy="15240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শরীরের ।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66800" y="304800"/>
            <a:ext cx="77724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ব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লার চেষ্টা কর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962400"/>
            <a:ext cx="3810000" cy="2590800"/>
          </a:xfrm>
          <a:prstGeom prst="rect">
            <a:avLst/>
          </a:prstGeom>
        </p:spPr>
      </p:pic>
      <p:pic>
        <p:nvPicPr>
          <p:cNvPr id="34" name="Picture 33" descr="ha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066800"/>
            <a:ext cx="3810000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066800" y="304800"/>
            <a:ext cx="77724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লার চেষ্টা কর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04800" y="4495800"/>
            <a:ext cx="2514600" cy="1447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বৈদ্য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4800" y="1828800"/>
            <a:ext cx="2514600" cy="1447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মশক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6629400" y="4114799"/>
            <a:ext cx="2209800" cy="1524000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কবিরাজ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6629400" y="1676400"/>
            <a:ext cx="2209800" cy="15240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মশা । 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kobira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810000"/>
            <a:ext cx="3810000" cy="2743200"/>
          </a:xfrm>
          <a:prstGeom prst="rect">
            <a:avLst/>
          </a:prstGeom>
        </p:spPr>
      </p:pic>
      <p:pic>
        <p:nvPicPr>
          <p:cNvPr id="34" name="Picture 33" descr="mos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047750"/>
            <a:ext cx="373380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828801" y="417391"/>
            <a:ext cx="5147480" cy="123418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64008" tIns="32004" rIns="64008" bIns="3200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3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কবিতা </a:t>
            </a:r>
            <a:r>
              <a:rPr lang="en-US" sz="3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88" y="1676400"/>
            <a:ext cx="8001000" cy="480059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371599" y="228600"/>
            <a:ext cx="5942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চরণসমুহের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বিশ্নেষনঃ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800" y="990600"/>
            <a:ext cx="4954600" cy="378142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638800" y="3864114"/>
            <a:ext cx="1550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রসুলপুর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" y="4876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আসমানিরে দেখতে যদি তোমরা সবে চাও, </a:t>
            </a: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7200" y="55626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রহিমদ্দির ছোট্র বাড়ি রসুলপুরে যাও ।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1019033"/>
            <a:ext cx="3541701" cy="3751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66800" y="228600"/>
            <a:ext cx="6247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চরণসমুহের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বিশ্নেষনঃ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914401"/>
            <a:ext cx="3124200" cy="2514600"/>
          </a:xfrm>
          <a:prstGeom prst="rect">
            <a:avLst/>
          </a:prstGeom>
        </p:spPr>
      </p:pic>
      <p:pic>
        <p:nvPicPr>
          <p:cNvPr id="30" name="Picture 29" descr="benna patar ca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1" y="838201"/>
            <a:ext cx="3200400" cy="2667000"/>
          </a:xfrm>
          <a:prstGeom prst="rect">
            <a:avLst/>
          </a:prstGeom>
        </p:spPr>
      </p:pic>
      <p:pic>
        <p:nvPicPr>
          <p:cNvPr id="31" name="Picture 30" descr="asmanider takar g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838201"/>
            <a:ext cx="2895600" cy="2743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1832" y="3622357"/>
            <a:ext cx="827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বাড়িতো নয় পাখির বাসা-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ভেন্না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ছানি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400" y="35814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" y="4114800"/>
            <a:ext cx="5343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একটুখানি বৃষ্টি হলেই গড়িয়ে পড়ে পানি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000" y="5029200"/>
            <a:ext cx="80393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একটুখানি হাওয়া দিলেই ঘর নড়বড় করে,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তারি তলে আসমানিরা থাকে বছর ভরে।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104322" y="179457"/>
            <a:ext cx="6720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চরণসমুহের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বিশ্নেষনঃ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onahari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2857500" cy="3124200"/>
          </a:xfrm>
          <a:prstGeom prst="rect">
            <a:avLst/>
          </a:prstGeom>
        </p:spPr>
      </p:pic>
      <p:pic>
        <p:nvPicPr>
          <p:cNvPr id="31" name="Picture 30" descr="buker h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838200"/>
            <a:ext cx="2428875" cy="3048000"/>
          </a:xfrm>
          <a:prstGeom prst="rect">
            <a:avLst/>
          </a:prstGeom>
        </p:spPr>
      </p:pic>
      <p:pic>
        <p:nvPicPr>
          <p:cNvPr id="32" name="Picture 31" descr="hasir prodi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762000"/>
            <a:ext cx="3276600" cy="31242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1000" y="3962400"/>
            <a:ext cx="6635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পেটটি  ভরে পায়না খেতে, বুকের ক’খান হাড়,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সাক্ষী দেছে অনাহারে কদিন গেছে তার।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5400" y="5029200"/>
            <a:ext cx="57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মিষ্টি তাহার মুখটি হতে হাসির প্রদীপ-রাশি, </a:t>
            </a: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 descr="onahar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962400"/>
            <a:ext cx="2743200" cy="24384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57200" y="5638800"/>
            <a:ext cx="6421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থাপড়েতে নিবিয়ে গেছে দারুন অভাব আসি।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19759" y="152400"/>
            <a:ext cx="510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চরণসমুহের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বিশ্নেষনঃ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cheRa pos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4572000" cy="2895600"/>
          </a:xfrm>
          <a:prstGeom prst="rect">
            <a:avLst/>
          </a:prstGeom>
        </p:spPr>
      </p:pic>
      <p:pic>
        <p:nvPicPr>
          <p:cNvPr id="30" name="Picture 29" descr="cuker j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762000"/>
            <a:ext cx="3886200" cy="29718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9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3733800"/>
            <a:ext cx="74270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শতেক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তালির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শতেক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ছেঁড়া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উপহাস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4724400"/>
            <a:ext cx="78245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ভোমর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কৌতুক-হাসি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সেখান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গড়িয়ে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অ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শ্রু রাশি রাশি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3952" y="5638800"/>
            <a:ext cx="7959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বাঁশির মতো সুরটি গলায় ক্ষয় হল তাই কেঁদে, 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হয়নি সুযোগ লয় যে সে-সুর গানের সুরে বেঁধে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86987" y="-8001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09800" y="228600"/>
            <a:ext cx="510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চরণসমুহের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বিশ্নেষনঃ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399"/>
            <a:ext cx="3581400" cy="3919115"/>
          </a:xfrm>
          <a:prstGeom prst="rect">
            <a:avLst/>
          </a:prstGeom>
        </p:spPr>
      </p:pic>
      <p:pic>
        <p:nvPicPr>
          <p:cNvPr id="31" name="Picture 30" descr="puk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25" y="838200"/>
            <a:ext cx="4829175" cy="40386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5220779"/>
            <a:ext cx="8191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আসমানিদের বাড়ির ধারে পদ্ম-পুকুর ভরে,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ব্যাঙের ছানা শ্যাওলা-পানা কিল-বিল-বিল করে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09800" y="152400"/>
            <a:ext cx="510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চরণসমুহের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বিশ্নেষনঃ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mos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4267200" cy="2743200"/>
          </a:xfrm>
          <a:prstGeom prst="rect">
            <a:avLst/>
          </a:prstGeom>
        </p:spPr>
      </p:pic>
      <p:pic>
        <p:nvPicPr>
          <p:cNvPr id="30" name="Picture 29" descr="ranna kaow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762000"/>
            <a:ext cx="4686300" cy="28194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81000" y="3810000"/>
            <a:ext cx="58961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ম্যালেরিয়ার মশক সেথা বিষ গুলিছে জলে,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সেই জলেতে রান্না খাওয়া আসমানিদের চলে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" y="5105400"/>
            <a:ext cx="61991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পেটটি তাহার ফুলছে পিলেয়, নিতুই যে জ্বর তার,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বৈদ্য ডেকে ওষুধ করে পয়সা নাহি আর।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58103" y="35004"/>
            <a:ext cx="31902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62000" y="914400"/>
            <a:ext cx="7848600" cy="396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birdseye group involve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tretch>
            <a:fillRect/>
          </a:stretch>
        </p:blipFill>
        <p:spPr>
          <a:xfrm>
            <a:off x="1743816" y="838201"/>
            <a:ext cx="6069548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Up Arrow Callout 34"/>
          <p:cNvSpPr/>
          <p:nvPr/>
        </p:nvSpPr>
        <p:spPr>
          <a:xfrm>
            <a:off x="304800" y="4191000"/>
            <a:ext cx="8534400" cy="2362200"/>
          </a:xfrm>
          <a:prstGeom prst="up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আলোচনার মাধ্যমে উপরের ভাবার্থ বিশ্নেষনের আলোকে “আসমানি” কবিতার মূল ভাবটি ৬টি লাইনে লিখে, দলনেতা উপস্থাপন কর 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1000" y="746234"/>
            <a:ext cx="8458200" cy="930166"/>
          </a:xfrm>
          <a:prstGeom prst="rect">
            <a:avLst/>
          </a:prstGeom>
          <a:solidFill>
            <a:schemeClr val="accent3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304800" y="1600200"/>
            <a:ext cx="2590800" cy="4953000"/>
          </a:xfrm>
          <a:prstGeom prst="cub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SG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মোঃ </a:t>
            </a:r>
            <a:r>
              <a:rPr lang="en-SG" sz="2000" b="1" dirty="0" err="1">
                <a:solidFill>
                  <a:prstClr val="black"/>
                </a:solidFill>
                <a:cs typeface="NikoshBAN" panose="02000000000000000000" pitchFamily="2" charset="0"/>
              </a:rPr>
              <a:t>মনিরুজ্জামান</a:t>
            </a:r>
            <a:endParaRPr lang="bn-BD" sz="2000" b="1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সহকারী  শিক্ষক</a:t>
            </a:r>
            <a:endParaRPr lang="en-SG" sz="2400" b="1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SG" sz="2400" b="1" dirty="0" err="1">
                <a:solidFill>
                  <a:prstClr val="black"/>
                </a:solidFill>
                <a:cs typeface="NikoshBAN" panose="02000000000000000000" pitchFamily="2" charset="0"/>
              </a:rPr>
              <a:t>দারিয়া</a:t>
            </a:r>
            <a:r>
              <a:rPr lang="en-SG" sz="2400" b="1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SG" sz="2400" b="1" dirty="0" err="1">
                <a:solidFill>
                  <a:prstClr val="black"/>
                </a:solidFill>
                <a:cs typeface="NikoshBAN" panose="02000000000000000000" pitchFamily="2" charset="0"/>
              </a:rPr>
              <a:t>দ্বি</a:t>
            </a:r>
            <a:r>
              <a:rPr lang="en-SG" sz="2400" b="1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SG" sz="2400" b="1" dirty="0" err="1">
                <a:solidFill>
                  <a:prstClr val="black"/>
                </a:solidFill>
                <a:cs typeface="NikoshBAN" panose="02000000000000000000" pitchFamily="2" charset="0"/>
              </a:rPr>
              <a:t>মুখী</a:t>
            </a: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 উচ্চ বিদ্যালয়</a:t>
            </a:r>
            <a:endParaRPr lang="en-SG" sz="2400" b="1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SG" sz="2400" b="1" dirty="0" err="1">
                <a:solidFill>
                  <a:prstClr val="black"/>
                </a:solidFill>
                <a:cs typeface="NikoshBAN" panose="02000000000000000000" pitchFamily="2" charset="0"/>
              </a:rPr>
              <a:t>নবাবগঞ্জ</a:t>
            </a:r>
            <a:r>
              <a:rPr lang="en-SG" sz="2400" b="1" dirty="0">
                <a:solidFill>
                  <a:prstClr val="black"/>
                </a:solidFill>
                <a:cs typeface="NikoshBAN" panose="02000000000000000000" pitchFamily="2" charset="0"/>
              </a:rPr>
              <a:t>, </a:t>
            </a:r>
            <a:r>
              <a:rPr lang="en-SG" sz="2400" b="1" dirty="0" err="1">
                <a:solidFill>
                  <a:prstClr val="black"/>
                </a:solidFill>
                <a:cs typeface="NikoshBAN" panose="02000000000000000000" pitchFamily="2" charset="0"/>
              </a:rPr>
              <a:t>দিনাজপুর</a:t>
            </a:r>
            <a:r>
              <a:rPr lang="en-SG" sz="2400" b="1" dirty="0">
                <a:solidFill>
                  <a:prstClr val="black"/>
                </a:solidFill>
                <a:cs typeface="NikoshBAN" panose="02000000000000000000" pitchFamily="2" charset="0"/>
              </a:rPr>
              <a:t>। </a:t>
            </a:r>
            <a:endParaRPr lang="bn-BD" sz="2400" b="1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5867401" y="1600200"/>
            <a:ext cx="2895600" cy="4953730"/>
          </a:xfrm>
          <a:prstGeom prst="cub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2418984"/>
            <a:ext cx="2133600" cy="41342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2117832"/>
            <a:ext cx="2819403" cy="3825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124200" y="228600"/>
            <a:ext cx="2196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941038062"/>
              </p:ext>
            </p:extLst>
          </p:nvPr>
        </p:nvGraphicFramePr>
        <p:xfrm>
          <a:off x="381000" y="1397000"/>
          <a:ext cx="8305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9">
                                            <p:graphicEl>
                                              <a:dgm id="{FAA4E52E-A4B9-4B6D-BCFC-51D7A3755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9">
                                            <p:graphicEl>
                                              <a:dgm id="{FAA4E52E-A4B9-4B6D-BCFC-51D7A3755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9">
                                            <p:graphicEl>
                                              <a:dgm id="{FAA4E52E-A4B9-4B6D-BCFC-51D7A3755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9">
                                            <p:graphicEl>
                                              <a:dgm id="{FAA4E52E-A4B9-4B6D-BCFC-51D7A3755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9">
                                            <p:graphicEl>
                                              <a:dgm id="{0D38521B-227B-4A79-B1C0-E10997A8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9">
                                            <p:graphicEl>
                                              <a:dgm id="{0D38521B-227B-4A79-B1C0-E10997A8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9">
                                            <p:graphicEl>
                                              <a:dgm id="{0D38521B-227B-4A79-B1C0-E10997A8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9">
                                            <p:graphicEl>
                                              <a:dgm id="{0D38521B-227B-4A79-B1C0-E10997A8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9">
                                            <p:graphicEl>
                                              <a:dgm id="{750192DC-4C0A-4D51-825D-95E6CCF6B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9">
                                            <p:graphicEl>
                                              <a:dgm id="{750192DC-4C0A-4D51-825D-95E6CCF6B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9">
                                            <p:graphicEl>
                                              <a:dgm id="{750192DC-4C0A-4D51-825D-95E6CCF6B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9">
                                            <p:graphicEl>
                                              <a:dgm id="{750192DC-4C0A-4D51-825D-95E6CCF6B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29">
                                            <p:graphicEl>
                                              <a:dgm id="{B66B5335-E20B-494B-98C2-DAE9C9EC5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29">
                                            <p:graphicEl>
                                              <a:dgm id="{B66B5335-E20B-494B-98C2-DAE9C9EC5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9">
                                            <p:graphicEl>
                                              <a:dgm id="{B66B5335-E20B-494B-98C2-DAE9C9EC5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9">
                                            <p:graphicEl>
                                              <a:dgm id="{B66B5335-E20B-494B-98C2-DAE9C9EC5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9">
                                            <p:graphicEl>
                                              <a:dgm id="{B38CF186-D77B-421A-8C5E-0BB1E6313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9">
                                            <p:graphicEl>
                                              <a:dgm id="{B38CF186-D77B-421A-8C5E-0BB1E6313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9">
                                            <p:graphicEl>
                                              <a:dgm id="{B38CF186-D77B-421A-8C5E-0BB1E6313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9">
                                            <p:graphicEl>
                                              <a:dgm id="{B38CF186-D77B-421A-8C5E-0BB1E6313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29">
                                            <p:graphicEl>
                                              <a:dgm id="{F98141B8-CE8E-4E53-8981-24E937969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29">
                                            <p:graphicEl>
                                              <a:dgm id="{F98141B8-CE8E-4E53-8981-24E937969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9">
                                            <p:graphicEl>
                                              <a:dgm id="{F98141B8-CE8E-4E53-8981-24E937969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29">
                                            <p:graphicEl>
                                              <a:dgm id="{F98141B8-CE8E-4E53-8981-24E937969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9">
                                            <p:graphicEl>
                                              <a:dgm id="{DFDF7398-77CE-42A9-97A8-7D4D14E6E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9">
                                            <p:graphicEl>
                                              <a:dgm id="{DFDF7398-77CE-42A9-97A8-7D4D14E6E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9">
                                            <p:graphicEl>
                                              <a:dgm id="{DFDF7398-77CE-42A9-97A8-7D4D14E6E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9">
                                            <p:graphicEl>
                                              <a:dgm id="{DFDF7398-77CE-42A9-97A8-7D4D14E6E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 uiExpand="1">
        <p:bldSub>
          <a:bldDgm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images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6458456" y="2097957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0421" y="2087255"/>
            <a:ext cx="2397093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2161" y="1033053"/>
            <a:ext cx="230483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১৯০২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83443" y="1027061"/>
            <a:ext cx="2099860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১৯০৩ </a:t>
            </a:r>
            <a:endParaRPr lang="en-US" sz="2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2161" y="1907807"/>
            <a:ext cx="230483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১৯০৫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94109" y="1907807"/>
            <a:ext cx="2089194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১৯০৬ 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6200000">
            <a:off x="7141008" y="4834459"/>
            <a:ext cx="734429" cy="2406821"/>
            <a:chOff x="7992370" y="2134145"/>
            <a:chExt cx="979184" cy="3209095"/>
          </a:xfrm>
        </p:grpSpPr>
        <p:sp>
          <p:nvSpPr>
            <p:cNvPr id="36" name="TextBox 35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446492" y="2057400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70421" y="20872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39725" y="4419853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9373" y="4373255"/>
            <a:ext cx="2397093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4074" y="3124200"/>
            <a:ext cx="8773726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আসমানিদের বাড়ি কোথায়  ? 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2161" y="4045396"/>
            <a:ext cx="2304839" cy="5803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  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27750" y="4052969"/>
            <a:ext cx="2155554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রসুলপুরে 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3436" y="5029881"/>
            <a:ext cx="2326226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বরিশাল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52193" y="4994189"/>
            <a:ext cx="2133527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53464" y="43732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60149" y="43732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4370" y="228600"/>
            <a:ext cx="7193761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কবি জসিম উদ্দিনের জন্ম কত খ্রিষ্টাব্দে  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images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6458456" y="2097957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0421" y="2087255"/>
            <a:ext cx="2397093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2161" y="1033053"/>
            <a:ext cx="2304839" cy="91894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নক্সী কাঁথার মাঠ  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83443" y="1027061"/>
            <a:ext cx="2099860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ফণীমনসা  </a:t>
            </a:r>
            <a:endParaRPr lang="en-US" sz="2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2161" y="1907807"/>
            <a:ext cx="230483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রাখালি 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94109" y="1907807"/>
            <a:ext cx="2089194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বালুচর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 rot="16200000">
            <a:off x="7141008" y="4834459"/>
            <a:ext cx="734429" cy="2406821"/>
            <a:chOff x="7992370" y="2134145"/>
            <a:chExt cx="979184" cy="3209095"/>
          </a:xfrm>
        </p:grpSpPr>
        <p:sp>
          <p:nvSpPr>
            <p:cNvPr id="37" name="TextBox 36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6446492" y="20872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70421" y="20872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39725" y="4419853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49373" y="4449455"/>
            <a:ext cx="2397093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4074" y="3124200"/>
            <a:ext cx="8773726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অসুখের সময় আসমানিরা কেন বৈদ্য ডাকতে পারেনা ?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2161" y="4045396"/>
            <a:ext cx="2304839" cy="5803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ইচ্ছার অভাবে 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27750" y="4052969"/>
            <a:ext cx="2155554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পয়সার অভাবে 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3436" y="5029881"/>
            <a:ext cx="2326226" cy="82661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যোগাযোগের অভাবে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52193" y="4994189"/>
            <a:ext cx="2133527" cy="82661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লোকজনের অভাবে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3464" y="44494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60149" y="44494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370" y="228600"/>
            <a:ext cx="7193761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কবি জসিম উদ্দিনের কাব্য নয় নিচের কোনটি   ?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19208" y="981701"/>
            <a:ext cx="641046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আসমানি’ কবিতাটি আমাদের যে শিক্ষা দেয় -   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8471" y="154395"/>
            <a:ext cx="300392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6800" y="305727"/>
            <a:ext cx="3003929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8657" y="5054025"/>
            <a:ext cx="2590800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4994909"/>
            <a:ext cx="2514600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7713" y="6044625"/>
            <a:ext cx="2444088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6400" y="6044625"/>
            <a:ext cx="2590800" cy="46166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21645" y="4292025"/>
            <a:ext cx="403639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5350" y="1811617"/>
            <a:ext cx="59817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অপরের প্রতি শ্রদ্ধাবোধ 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95400" y="2447465"/>
            <a:ext cx="50292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প্রতি ভালোবাসা   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90842" y="3289080"/>
            <a:ext cx="42672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সৃষ্টির প্রতি আকর্ষন   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0" grpId="1" animBg="1"/>
      <p:bldP spid="30" grpId="2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benna patar ca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8458199" cy="3505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7200" y="457200"/>
            <a:ext cx="8305800" cy="9144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4724400"/>
            <a:ext cx="8534400" cy="1905000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তোমার বাড়ীর আশে-পাশের ‘আসমানি’ কবিতায় বর্নিত আসমানিদের জীবনের সাথে মেলে</a:t>
            </a:r>
          </a:p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এমন একটি পরিবারের বর্ননা সংক্ষেপে উল্লেখ কর।  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9600"/>
            <a:ext cx="8382000" cy="5867400"/>
          </a:xfrm>
          <a:prstGeom prst="rect">
            <a:avLst/>
          </a:prstGeom>
        </p:spPr>
      </p:pic>
      <p:pic>
        <p:nvPicPr>
          <p:cNvPr id="29" name="Picture 28" descr="thank_you_yellow_ro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0"/>
            <a:ext cx="8305800" cy="4953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1000" y="609600"/>
            <a:ext cx="83820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আজ এ পর্যন্ত </a:t>
            </a:r>
            <a:r>
              <a:rPr lang="bn-BD" sz="105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57200" y="5325070"/>
            <a:ext cx="8077200" cy="107573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ধন্যবাদ</a:t>
            </a:r>
            <a:r>
              <a:rPr lang="en-US" sz="4800" dirty="0" smtClean="0"/>
              <a:t> </a:t>
            </a:r>
            <a:r>
              <a:rPr lang="en-US" sz="4800" dirty="0" err="1" smtClean="0"/>
              <a:t>সকলকে</a:t>
            </a:r>
            <a:r>
              <a:rPr lang="en-US" sz="4800" dirty="0" smtClean="0"/>
              <a:t>, </a:t>
            </a:r>
            <a:r>
              <a:rPr lang="en-US" sz="4800" dirty="0" err="1" smtClean="0"/>
              <a:t>ভালো</a:t>
            </a:r>
            <a:r>
              <a:rPr lang="en-US" sz="4800" dirty="0" smtClean="0"/>
              <a:t> </a:t>
            </a:r>
            <a:r>
              <a:rPr lang="en-US" sz="4800" dirty="0" err="1" smtClean="0"/>
              <a:t>থেকো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02920" y="304800"/>
            <a:ext cx="5824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নিচের চিত্র দেখে চিন্তা করে বলঃ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Up Arrow Callout 31"/>
          <p:cNvSpPr/>
          <p:nvPr/>
        </p:nvSpPr>
        <p:spPr>
          <a:xfrm>
            <a:off x="381000" y="3360241"/>
            <a:ext cx="8229600" cy="3505200"/>
          </a:xfrm>
          <a:prstGeom prst="up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চিত্রে প্রদর্শিত </a:t>
            </a:r>
            <a:r>
              <a:rPr lang="en-SG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মেয়েটি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 নিয়ে কবি জসিম উদ্দিন একটি বিখ্যাত কবিতা লিখেছিলেন –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কবিতাটির নাম কী ?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147763"/>
            <a:ext cx="8077201" cy="3271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আসমানী-জসিম-উদ্দি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49400"/>
            <a:ext cx="8458200" cy="500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" name="Down Arrow Callout 28"/>
          <p:cNvSpPr/>
          <p:nvPr/>
        </p:nvSpPr>
        <p:spPr>
          <a:xfrm>
            <a:off x="304800" y="533400"/>
            <a:ext cx="8458200" cy="1828800"/>
          </a:xfrm>
          <a:prstGeom prst="downArrow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Diagram 28"/>
          <p:cNvGraphicFramePr/>
          <p:nvPr/>
        </p:nvGraphicFramePr>
        <p:xfrm>
          <a:off x="381000" y="1066800"/>
          <a:ext cx="838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581400" y="381000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9FDE2C2-80AE-494D-9CB8-1BA819DBD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graphicEl>
                                              <a:dgm id="{B9FDE2C2-80AE-494D-9CB8-1BA819DBD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graphicEl>
                                              <a:dgm id="{B9FDE2C2-80AE-494D-9CB8-1BA819DBD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graphicEl>
                                              <a:dgm id="{B9FDE2C2-80AE-494D-9CB8-1BA819DBD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1AC19D69-A440-4FEC-B84C-86037A513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>
                                            <p:graphicEl>
                                              <a:dgm id="{1AC19D69-A440-4FEC-B84C-86037A513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>
                                            <p:graphicEl>
                                              <a:dgm id="{1AC19D69-A440-4FEC-B84C-86037A513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graphicEl>
                                              <a:dgm id="{1AC19D69-A440-4FEC-B84C-86037A513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03A84B2-82AD-400E-8E5B-0219DF33B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graphicEl>
                                              <a:dgm id="{F03A84B2-82AD-400E-8E5B-0219DF33B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graphicEl>
                                              <a:dgm id="{F03A84B2-82AD-400E-8E5B-0219DF33B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graphicEl>
                                              <a:dgm id="{F03A84B2-82AD-400E-8E5B-0219DF33B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CF4A1C9F-B9E7-44A7-86A7-99359F9DE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>
                                            <p:graphicEl>
                                              <a:dgm id="{CF4A1C9F-B9E7-44A7-86A7-99359F9DE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>
                                            <p:graphicEl>
                                              <a:dgm id="{CF4A1C9F-B9E7-44A7-86A7-99359F9DE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>
                                            <p:graphicEl>
                                              <a:dgm id="{CF4A1C9F-B9E7-44A7-86A7-99359F9DE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8854C6D6-793A-4A9C-921E-53CB2BEBA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>
                                            <p:graphicEl>
                                              <a:dgm id="{8854C6D6-793A-4A9C-921E-53CB2BEBA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>
                                            <p:graphicEl>
                                              <a:dgm id="{8854C6D6-793A-4A9C-921E-53CB2BEBA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graphicEl>
                                              <a:dgm id="{8854C6D6-793A-4A9C-921E-53CB2BEBA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AB3DE586-1E5F-4365-9180-9E8B948DC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graphicEl>
                                              <a:dgm id="{AB3DE586-1E5F-4365-9180-9E8B948DC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>
                                            <p:graphicEl>
                                              <a:dgm id="{AB3DE586-1E5F-4365-9180-9E8B948DC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>
                                            <p:graphicEl>
                                              <a:dgm id="{AB3DE586-1E5F-4365-9180-9E8B948DC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3791192441"/>
              </p:ext>
            </p:extLst>
          </p:nvPr>
        </p:nvGraphicFramePr>
        <p:xfrm>
          <a:off x="381000" y="1397000"/>
          <a:ext cx="8382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09600" y="304800"/>
            <a:ext cx="7924800" cy="12192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2247900"/>
            <a:ext cx="217932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F7EAD6FF-EEAC-40A9-B4C4-28A7D5B5F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>
                                            <p:graphicEl>
                                              <a:dgm id="{F7EAD6FF-EEAC-40A9-B4C4-28A7D5B5F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0B929453-4B1C-4A7F-9C22-C6779A3B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">
                                            <p:graphicEl>
                                              <a:dgm id="{0B929453-4B1C-4A7F-9C22-C6779A3B0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549E3254-F84C-4A0A-AED2-89B9DC64D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2">
                                            <p:graphicEl>
                                              <a:dgm id="{549E3254-F84C-4A0A-AED2-89B9DC64D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A49C5601-89B8-4EC9-BA82-8AEAAE1E7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2">
                                            <p:graphicEl>
                                              <a:dgm id="{A49C5601-89B8-4EC9-BA82-8AEAAE1E7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07F0FE10-6A9B-4CA4-9B2F-B89FB2A8C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2">
                                            <p:graphicEl>
                                              <a:dgm id="{07F0FE10-6A9B-4CA4-9B2F-B89FB2A8C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881D3754-7B7C-416F-8769-294AAACCD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2">
                                            <p:graphicEl>
                                              <a:dgm id="{881D3754-7B7C-416F-8769-294AAACCD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59D0FD12-7B6C-4701-BEDA-ABAFC4090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2">
                                            <p:graphicEl>
                                              <a:dgm id="{59D0FD12-7B6C-4701-BEDA-ABAFC40908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E2251150-1E95-4E63-9441-67366AEC7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2">
                                            <p:graphicEl>
                                              <a:dgm id="{E2251150-1E95-4E63-9441-67366AEC7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94AA8806-B7BB-4DD7-B39D-E3172630A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2">
                                            <p:graphicEl>
                                              <a:dgm id="{94AA8806-B7BB-4DD7-B39D-E3172630A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orizontal Scroll 27"/>
          <p:cNvSpPr/>
          <p:nvPr/>
        </p:nvSpPr>
        <p:spPr>
          <a:xfrm>
            <a:off x="221792" y="3548419"/>
            <a:ext cx="8465008" cy="253124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জসিম উদ্দীন সম্পর্কে ৪ টি বাক্য লিখ ।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6324600" y="304800"/>
            <a:ext cx="2642548" cy="3243943"/>
          </a:xfrm>
          <a:prstGeom prst="rect">
            <a:avLst/>
          </a:prstGeom>
          <a:noFill/>
        </p:spPr>
      </p:pic>
      <p:sp>
        <p:nvSpPr>
          <p:cNvPr id="30" name="Flowchart: Terminator 29"/>
          <p:cNvSpPr/>
          <p:nvPr/>
        </p:nvSpPr>
        <p:spPr>
          <a:xfrm>
            <a:off x="381000" y="1303000"/>
            <a:ext cx="5791200" cy="12116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66800" y="381000"/>
            <a:ext cx="77724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bn-BD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লার চেষ্টা কর </a:t>
            </a: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4800" y="1524000"/>
            <a:ext cx="2514600" cy="1447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ভেন্না পাতা 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304800" y="4724400"/>
            <a:ext cx="2514600" cy="1447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অনাহারে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benna g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143000"/>
            <a:ext cx="3886200" cy="2590800"/>
          </a:xfrm>
          <a:prstGeom prst="rect">
            <a:avLst/>
          </a:prstGeom>
        </p:spPr>
      </p:pic>
      <p:sp>
        <p:nvSpPr>
          <p:cNvPr id="34" name="Left Arrow 33"/>
          <p:cNvSpPr/>
          <p:nvPr/>
        </p:nvSpPr>
        <p:spPr>
          <a:xfrm>
            <a:off x="6629400" y="1295400"/>
            <a:ext cx="2209800" cy="1524000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ভেন্না এক ধরনের গাছ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Left Arrow 34"/>
          <p:cNvSpPr/>
          <p:nvPr/>
        </p:nvSpPr>
        <p:spPr>
          <a:xfrm>
            <a:off x="6781800" y="4191000"/>
            <a:ext cx="2209800" cy="15240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আহার বা খাবার ছাড়া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 descr="onahari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038600"/>
            <a:ext cx="3962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066800" cy="838200"/>
          </a:xfrm>
          <a:prstGeom prst="rect">
            <a:avLst/>
          </a:prstGeom>
        </p:spPr>
      </p:pic>
      <p:sp>
        <p:nvSpPr>
          <p:cNvPr id="4" name="Division 3"/>
          <p:cNvSpPr/>
          <p:nvPr/>
        </p:nvSpPr>
        <p:spPr>
          <a:xfrm>
            <a:off x="-76200" y="1066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-76200" y="24384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-76200" y="-304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-76200" y="38100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-76200" y="52578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 rot="16200000">
            <a:off x="6934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 rot="16200000">
            <a:off x="1371600" y="-838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 rot="16200000">
            <a:off x="83058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 rot="16200000">
            <a:off x="41910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rot="16200000">
            <a:off x="55626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 rot="16200000">
            <a:off x="2743200" y="-838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8839200" y="14478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vision 17"/>
          <p:cNvSpPr/>
          <p:nvPr/>
        </p:nvSpPr>
        <p:spPr>
          <a:xfrm>
            <a:off x="8839200" y="2819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vision 18"/>
          <p:cNvSpPr/>
          <p:nvPr/>
        </p:nvSpPr>
        <p:spPr>
          <a:xfrm>
            <a:off x="8839200" y="1524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8839200" y="41910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>
            <a:off x="8839200" y="5562600"/>
            <a:ext cx="381000" cy="14478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 rot="16200000">
            <a:off x="64008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 rot="16200000">
            <a:off x="762000" y="5791200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 rot="16200000">
            <a:off x="7924800" y="5791201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vision 24"/>
          <p:cNvSpPr/>
          <p:nvPr/>
        </p:nvSpPr>
        <p:spPr>
          <a:xfrm rot="16200000">
            <a:off x="35814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vision 25"/>
          <p:cNvSpPr/>
          <p:nvPr/>
        </p:nvSpPr>
        <p:spPr>
          <a:xfrm rot="16200000">
            <a:off x="49530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 rot="16200000">
            <a:off x="2133600" y="5791199"/>
            <a:ext cx="381000" cy="1905000"/>
          </a:xfrm>
          <a:prstGeom prst="mathDivid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066800" y="304800"/>
            <a:ext cx="77724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ব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লার চেষ্টা কর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04800" y="1524000"/>
            <a:ext cx="2514600" cy="1447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হাসির প্রদীপ রাশি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4800" y="4419600"/>
            <a:ext cx="2514600" cy="1447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বাস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6629400" y="1219200"/>
            <a:ext cx="2209800" cy="2057400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আনন্দময় অনুভূতি প্রকাশ করা 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6629400" y="4191000"/>
            <a:ext cx="2209800" cy="15240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 । 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 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hasir prod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3" y="1000125"/>
            <a:ext cx="3843337" cy="3038475"/>
          </a:xfrm>
          <a:prstGeom prst="rect">
            <a:avLst/>
          </a:prstGeom>
        </p:spPr>
      </p:pic>
      <p:pic>
        <p:nvPicPr>
          <p:cNvPr id="34" name="Picture 33" descr="ja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962400"/>
            <a:ext cx="36576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730</Words>
  <Application>Microsoft Office PowerPoint</Application>
  <PresentationFormat>On-screen Show (4:3)</PresentationFormat>
  <Paragraphs>154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67</cp:revision>
  <dcterms:created xsi:type="dcterms:W3CDTF">2006-08-16T00:00:00Z</dcterms:created>
  <dcterms:modified xsi:type="dcterms:W3CDTF">2020-04-03T11:19:14Z</dcterms:modified>
</cp:coreProperties>
</file>