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8" r:id="rId2"/>
    <p:sldId id="262" r:id="rId3"/>
    <p:sldId id="263" r:id="rId4"/>
    <p:sldId id="264" r:id="rId5"/>
    <p:sldId id="265" r:id="rId6"/>
    <p:sldId id="259" r:id="rId7"/>
    <p:sldId id="260" r:id="rId8"/>
    <p:sldId id="261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7FE239-3669-4E88-91BE-DDBDA1C8253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E83CB5A-75E8-48DC-8B3F-A8CA76230D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37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E239-3669-4E88-91BE-DDBDA1C8253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CB5A-75E8-48DC-8B3F-A8CA7623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6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E239-3669-4E88-91BE-DDBDA1C8253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CB5A-75E8-48DC-8B3F-A8CA76230D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107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E239-3669-4E88-91BE-DDBDA1C8253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CB5A-75E8-48DC-8B3F-A8CA76230D4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280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E239-3669-4E88-91BE-DDBDA1C8253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CB5A-75E8-48DC-8B3F-A8CA7623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75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E239-3669-4E88-91BE-DDBDA1C8253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CB5A-75E8-48DC-8B3F-A8CA76230D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229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E239-3669-4E88-91BE-DDBDA1C8253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CB5A-75E8-48DC-8B3F-A8CA76230D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71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E239-3669-4E88-91BE-DDBDA1C8253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CB5A-75E8-48DC-8B3F-A8CA76230D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342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E239-3669-4E88-91BE-DDBDA1C8253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CB5A-75E8-48DC-8B3F-A8CA76230D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92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E239-3669-4E88-91BE-DDBDA1C8253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CB5A-75E8-48DC-8B3F-A8CA7623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8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E239-3669-4E88-91BE-DDBDA1C8253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CB5A-75E8-48DC-8B3F-A8CA76230D4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70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E239-3669-4E88-91BE-DDBDA1C8253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CB5A-75E8-48DC-8B3F-A8CA7623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6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E239-3669-4E88-91BE-DDBDA1C8253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CB5A-75E8-48DC-8B3F-A8CA76230D4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93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E239-3669-4E88-91BE-DDBDA1C8253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CB5A-75E8-48DC-8B3F-A8CA76230D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27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E239-3669-4E88-91BE-DDBDA1C8253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CB5A-75E8-48DC-8B3F-A8CA7623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0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E239-3669-4E88-91BE-DDBDA1C8253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CB5A-75E8-48DC-8B3F-A8CA76230D4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92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E239-3669-4E88-91BE-DDBDA1C8253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CB5A-75E8-48DC-8B3F-A8CA7623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6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7FE239-3669-4E88-91BE-DDBDA1C82537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83CB5A-75E8-48DC-8B3F-A8CA7623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2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2751644"/>
            <a:ext cx="10793301" cy="3855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9506" y="3000779"/>
            <a:ext cx="99982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আন্তরিক </a:t>
            </a:r>
            <a:r>
              <a:rPr lang="en-US" sz="8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r>
              <a:rPr lang="en-US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43944"/>
            <a:ext cx="9079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হাতিয়ার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6659439" y="1982203"/>
            <a:ext cx="33345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96849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248" y="437882"/>
            <a:ext cx="6014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85248" y="1145768"/>
                <a:ext cx="10503325" cy="50527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দুইটির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মধ্যবর্তী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ধরি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বিন্দুদ্বয়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P</m:t>
                    </m:r>
                    <m:d>
                      <m:d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 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Q</m:t>
                    </m:r>
                    <m:d>
                      <m:d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d>
                  </m:oMath>
                </a14:m>
                <a:endParaRPr lang="en-US" sz="3600" dirty="0" smtClean="0">
                  <a:solidFill>
                    <a:srgbClr val="00B050"/>
                  </a:solidFill>
                </a:endParaRPr>
              </a:p>
              <a:p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দুইটির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মধ্যবর্তী</a:t>
                </a:r>
                <a:r>
                  <a:rPr lang="en-US" sz="36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6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6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3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3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600" dirty="0" smtClean="0">
                  <a:solidFill>
                    <a:srgbClr val="00B050"/>
                  </a:solidFill>
                </a:endParaRPr>
              </a:p>
              <a:p>
                <a:r>
                  <a:rPr lang="en-US" sz="3600" dirty="0">
                    <a:solidFill>
                      <a:srgbClr val="00B050"/>
                    </a:solidFill>
                  </a:rPr>
                  <a:t>	</a:t>
                </a:r>
                <a:r>
                  <a:rPr lang="en-US" sz="3600" dirty="0" smtClean="0">
                    <a:solidFill>
                      <a:srgbClr val="00B050"/>
                    </a:solidFill>
                  </a:rPr>
                  <a:t>		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3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3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3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3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d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600" dirty="0" smtClean="0">
                  <a:solidFill>
                    <a:srgbClr val="00B050"/>
                  </a:solidFill>
                </a:endParaRPr>
              </a:p>
              <a:p>
                <a:r>
                  <a:rPr lang="en-US" sz="3600" dirty="0">
                    <a:solidFill>
                      <a:srgbClr val="00B050"/>
                    </a:solidFill>
                  </a:rPr>
                  <a:t>	</a:t>
                </a:r>
                <a:r>
                  <a:rPr lang="en-US" sz="3600" dirty="0" smtClean="0">
                    <a:solidFill>
                      <a:srgbClr val="00B050"/>
                    </a:solidFill>
                  </a:rPr>
                  <a:t>		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6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3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600" dirty="0" smtClean="0">
                  <a:solidFill>
                    <a:srgbClr val="00B050"/>
                  </a:solidFill>
                </a:endParaRPr>
              </a:p>
              <a:p>
                <a:r>
                  <a:rPr lang="en-US" sz="3600" dirty="0">
                    <a:solidFill>
                      <a:srgbClr val="00B050"/>
                    </a:solidFill>
                  </a:rPr>
                  <a:t>	</a:t>
                </a:r>
                <a:r>
                  <a:rPr lang="en-US" sz="3600" dirty="0" smtClean="0">
                    <a:solidFill>
                      <a:srgbClr val="00B050"/>
                    </a:solidFill>
                  </a:rPr>
                  <a:t>		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endParaRPr lang="en-US" sz="3600" dirty="0" smtClean="0">
                  <a:solidFill>
                    <a:srgbClr val="00B050"/>
                  </a:solidFill>
                </a:endParaRPr>
              </a:p>
              <a:p>
                <a:r>
                  <a:rPr lang="en-US" sz="3600" dirty="0">
                    <a:solidFill>
                      <a:srgbClr val="00B050"/>
                    </a:solidFill>
                  </a:rPr>
                  <a:t>	</a:t>
                </a:r>
                <a:r>
                  <a:rPr lang="en-US" sz="3600" dirty="0" smtClean="0">
                    <a:solidFill>
                      <a:srgbClr val="00B050"/>
                    </a:solidFill>
                  </a:rPr>
                  <a:t>		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rad>
                  </m:oMath>
                </a14:m>
                <a:endParaRPr lang="en-US" sz="3600" dirty="0" smtClean="0">
                  <a:solidFill>
                    <a:srgbClr val="00B050"/>
                  </a:solidFill>
                </a:endParaRPr>
              </a:p>
              <a:p>
                <a:r>
                  <a:rPr lang="en-US" sz="3600" dirty="0">
                    <a:solidFill>
                      <a:srgbClr val="00B050"/>
                    </a:solidFill>
                  </a:rPr>
                  <a:t>	</a:t>
                </a:r>
                <a:r>
                  <a:rPr lang="en-US" sz="3600" dirty="0" smtClean="0">
                    <a:solidFill>
                      <a:srgbClr val="00B050"/>
                    </a:solidFill>
                  </a:rPr>
                  <a:t>			=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48" y="1145768"/>
                <a:ext cx="10503325" cy="5052730"/>
              </a:xfrm>
              <a:prstGeom prst="rect">
                <a:avLst/>
              </a:prstGeom>
              <a:blipFill rotWithShape="0">
                <a:blip r:embed="rId2"/>
                <a:stretch>
                  <a:fillRect l="-1799" t="-1689" r="-754" b="-3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57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16835" y="631065"/>
                <a:ext cx="11550669" cy="5683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4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4000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4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বাহুগুলি</a:t>
                </a:r>
                <a:r>
                  <a:rPr lang="en-US" sz="4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4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,−</m:t>
                        </m:r>
                        <m:r>
                          <a:rPr lang="en-US" sz="4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  <m:r>
                      <a:rPr lang="en-US" sz="40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  <m:d>
                      <m:dPr>
                        <m:ctrlPr>
                          <a:rPr lang="en-US" sz="4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  <m:r>
                      <a:rPr lang="en-US" sz="40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  <m:d>
                      <m:dPr>
                        <m:ctrlPr>
                          <a:rPr lang="en-US" sz="4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4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</a:t>
                </a:r>
                <a:r>
                  <a:rPr lang="en-US" sz="4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40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40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800" dirty="0" err="1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28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28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8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8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360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∙</m:t>
                        </m:r>
                        <m:r>
                          <a:rPr lang="en-US" sz="36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6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∙</m:t>
                        </m:r>
                        <m:r>
                          <a:rPr lang="en-US" sz="36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∙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∙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6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∙</m:t>
                        </m:r>
                        <m:r>
                          <a:rPr lang="en-US" sz="36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∙</m:t>
                        </m:r>
                        <m:r>
                          <a:rPr lang="en-US" sz="36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0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400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16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e>
                    </m:d>
                  </m:oMath>
                </a14:m>
                <a:endParaRPr lang="en-US" sz="40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40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50</m:t>
                        </m:r>
                      </m:e>
                    </m:d>
                    <m:r>
                      <a:rPr lang="en-US" sz="40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</m:oMath>
                </a14:m>
                <a:r>
                  <a:rPr lang="en-US" sz="40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50</m:t>
                    </m:r>
                  </m:oMath>
                </a14:m>
                <a:endParaRPr lang="en-US" sz="40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25 </a:t>
                </a:r>
                <a:r>
                  <a:rPr lang="en-US" sz="40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4000" dirty="0" err="1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40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40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35" y="631065"/>
                <a:ext cx="11550669" cy="5683672"/>
              </a:xfrm>
              <a:prstGeom prst="rect">
                <a:avLst/>
              </a:prstGeom>
              <a:blipFill rotWithShape="0">
                <a:blip r:embed="rId2"/>
                <a:stretch>
                  <a:fillRect l="-1900" t="-1717" b="-3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98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1673" y="734096"/>
            <a:ext cx="10238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69701" y="3566274"/>
                <a:ext cx="1038037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শীর্ষ</a:t>
                </a:r>
                <a:r>
                  <a:rPr lang="en-US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𝐵𝐶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𝐶𝐴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দীর্ঘ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পরিসীমা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01" y="3566274"/>
                <a:ext cx="10380371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2114" t="-5031" b="-1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45" y="187466"/>
            <a:ext cx="5868473" cy="283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7583" y="385224"/>
            <a:ext cx="47099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53037" y="1154665"/>
                <a:ext cx="10844011" cy="2895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5</m:t>
                                </m:r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40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−</m:t>
                                    </m:r>
                                    <m:r>
                                      <a:rPr lang="en-US" sz="40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0</m:t>
                                </m:r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0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5</m:t>
                                </m:r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</m:rad>
                  </m:oMath>
                </a14:m>
                <a:endPara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37" y="1154665"/>
                <a:ext cx="10844011" cy="2895921"/>
              </a:xfrm>
              <a:prstGeom prst="rect">
                <a:avLst/>
              </a:prstGeom>
              <a:blipFill rotWithShape="0">
                <a:blip r:embed="rId2"/>
                <a:stretch>
                  <a:fillRect b="-8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07583" y="4050586"/>
                <a:ext cx="10084158" cy="2285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𝐵𝐶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4</m:t>
                                </m:r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0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4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16</m:t>
                        </m:r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32</m:t>
                        </m:r>
                      </m:e>
                    </m:rad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একক 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583" y="4050586"/>
                <a:ext cx="10084158" cy="2285369"/>
              </a:xfrm>
              <a:prstGeom prst="rect">
                <a:avLst/>
              </a:prstGeom>
              <a:blipFill rotWithShape="0">
                <a:blip r:embed="rId3"/>
                <a:stretch>
                  <a:fillRect b="-9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85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21217" y="502276"/>
                <a:ext cx="10959921" cy="2953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𝐶𝐴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0</m:t>
                                </m:r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4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4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16</m:t>
                        </m:r>
                      </m:e>
                    </m:rad>
                  </m:oMath>
                </a14:m>
                <a:endPara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= 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17" y="502276"/>
                <a:ext cx="10959921" cy="2953757"/>
              </a:xfrm>
              <a:prstGeom prst="rect">
                <a:avLst/>
              </a:prstGeom>
              <a:blipFill rotWithShape="0">
                <a:blip r:embed="rId2"/>
                <a:stretch>
                  <a:fillRect b="-7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21217" y="3631842"/>
                <a:ext cx="11372045" cy="329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 </a:t>
                </a:r>
                <a:r>
                  <a:rPr lang="en-US" sz="4000" dirty="0" err="1" smtClean="0"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পরিসীমা</a:t>
                </a:r>
                <a:r>
                  <a:rPr lang="en-US" sz="4000" dirty="0" smtClean="0"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</m:t>
                    </m:r>
                    <m:r>
                      <a:rPr lang="en-US" sz="40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𝐵𝐶</m:t>
                    </m:r>
                    <m:r>
                      <a:rPr lang="en-US" sz="40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0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𝐶𝐴</m:t>
                    </m:r>
                  </m:oMath>
                </a14:m>
                <a:endParaRPr lang="en-US" sz="4000" i="1" dirty="0" smtClean="0">
                  <a:solidFill>
                    <a:schemeClr val="accent3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4000" b="0" dirty="0" smtClean="0">
                    <a:solidFill>
                      <a:schemeClr val="accent3"/>
                    </a:solidFill>
                    <a:cs typeface="NikoshBAN" panose="02000000000000000000" pitchFamily="2" charset="0"/>
                  </a:rPr>
                  <a:t>			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40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schemeClr val="accent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sz="4000" dirty="0" smtClean="0"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000" dirty="0" smtClean="0"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4000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 </a:t>
                </a:r>
                <a:r>
                  <a:rPr lang="en-US" sz="4000" dirty="0" err="1" smtClean="0"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endParaRPr lang="en-US" sz="4000" dirty="0" smtClean="0"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4000" dirty="0" smtClean="0"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	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400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nor/>
                      </m:rPr>
                      <a:rPr lang="en-US" sz="40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</m:oMath>
                </a14:m>
                <a:r>
                  <a:rPr lang="en-US" sz="4000" dirty="0"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000" dirty="0" smtClean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 smtClean="0"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4000" dirty="0" smtClean="0"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	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17" y="3631842"/>
                <a:ext cx="11372045" cy="3290131"/>
              </a:xfrm>
              <a:prstGeom prst="rect">
                <a:avLst/>
              </a:prstGeom>
              <a:blipFill rotWithShape="0">
                <a:blip r:embed="rId3"/>
                <a:stretch>
                  <a:fillRect l="-1876" t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5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3949" y="447841"/>
            <a:ext cx="2318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2732" y="1339403"/>
            <a:ext cx="7392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(8,6)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0" y="1754901"/>
            <a:ext cx="225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5915" y="2653048"/>
            <a:ext cx="7804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মূলবিন্দু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সমতলে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022687" y="2970409"/>
                <a:ext cx="2846231" cy="688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687" y="2970409"/>
                <a:ext cx="2846231" cy="688715"/>
              </a:xfrm>
              <a:prstGeom prst="rect">
                <a:avLst/>
              </a:prstGeom>
              <a:blipFill rotWithShape="0">
                <a:blip r:embed="rId2"/>
                <a:stretch>
                  <a:fillRect l="-5353" b="-28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65915" y="4481848"/>
            <a:ext cx="10264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৩। (0,0)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(3,k)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25717" y="5220512"/>
            <a:ext cx="2640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7037E-7 L -0.18294 0.04005 C -0.16901 0.04907 -0.14805 0.05393 -0.12604 0.05393 C -0.10104 0.05393 -0.08099 0.04907 -0.06706 0.04005 L 2.08333E-6 3.7037E-7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3 0.00579 L -0.1237 0.10023 C -0.14206 0.12153 -0.17891 0.13334 -0.20664 0.13334 C -0.24349 0.13334 -0.2711 0.12153 -0.28959 0.10023 L -0.38164 0.00579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51 0.0155 L -0.26446 0.05555 C -0.25053 0.06458 -0.22956 0.06944 -0.20756 0.06944 C -0.18256 0.06944 -0.1625 0.06458 -0.14857 0.05555 L -0.08151 0.0155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63" y="12879"/>
            <a:ext cx="6705600" cy="42242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236372" y="1803042"/>
                <a:ext cx="853869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শীর্ষ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−</m:t>
                        </m:r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372" y="1803042"/>
                <a:ext cx="8538693" cy="1323439"/>
              </a:xfrm>
              <a:prstGeom prst="rect">
                <a:avLst/>
              </a:prstGeom>
              <a:blipFill rotWithShape="0">
                <a:blip r:embed="rId3"/>
                <a:stretch>
                  <a:fillRect t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75763" y="656823"/>
            <a:ext cx="3760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4022" y="3244385"/>
            <a:ext cx="8551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সরলরেখার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91672" y="4070175"/>
                <a:ext cx="96205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</a:t>
                </a:r>
                <a:r>
                  <a:rPr lang="en-US" sz="4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সমদ্বিবাহু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2" y="4070175"/>
                <a:ext cx="9620520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2281"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43188" y="4821840"/>
                <a:ext cx="991029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ক্ষেত্রফলের</a:t>
                </a:r>
                <a:r>
                  <a:rPr lang="en-US" sz="4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ক্ষেত্রফলবিশিষ্ট</a:t>
                </a:r>
                <a:r>
                  <a:rPr lang="en-US" sz="4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4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40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:endParaRPr lang="en-US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88" y="4821840"/>
                <a:ext cx="9910293" cy="1323439"/>
              </a:xfrm>
              <a:prstGeom prst="rect">
                <a:avLst/>
              </a:prstGeom>
              <a:blipFill rotWithShape="0">
                <a:blip r:embed="rId5"/>
                <a:stretch>
                  <a:fillRect l="-2153" t="-7373" r="-1784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99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521" y="708338"/>
            <a:ext cx="10599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অংশগ্রহনের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00024" y="2975020"/>
            <a:ext cx="6310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7015" y="4861466"/>
            <a:ext cx="3786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খোদা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5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0" y="234503"/>
            <a:ext cx="8229600" cy="1219200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0" y="1502535"/>
            <a:ext cx="8229600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বালিকা বিদ্যালয়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AU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</a:t>
            </a:r>
            <a:r>
              <a:rPr lang="en-AU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AU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৯৯০৬৬০৩৩</a:t>
            </a:r>
            <a:endPara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smhkabir2@gmail.com</a:t>
            </a:r>
            <a:endPara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793383"/>
            <a:ext cx="77724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এস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এম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হুমায়ুন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কবির</a:t>
            </a:r>
            <a:endParaRPr lang="en-US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45" y="844103"/>
            <a:ext cx="4191000" cy="518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2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0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159" y="656823"/>
            <a:ext cx="6851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বামদিকে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0159" y="2856349"/>
            <a:ext cx="7057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ডানদিকে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1696" y="3145879"/>
            <a:ext cx="2047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ধনাত্তক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2299" y="1353961"/>
            <a:ext cx="2047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ঋণাত্তক</a:t>
            </a:r>
            <a:endPara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4856" y="4481848"/>
            <a:ext cx="8474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বসানো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মাণকে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63436" y="5653826"/>
            <a:ext cx="1545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স্থানাঙ্ক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30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77 0.0787 L 0.35377 0.07893 C 0.34987 0.07939 0.34596 0.07939 0.34205 0.08032 C 0.34049 0.08101 0.33932 0.0831 0.33789 0.08426 C 0.33619 0.08564 0.33437 0.0868 0.33255 0.08796 C 0.32942 0.09004 0.3263 0.09143 0.32304 0.09328 C 0.31536 0.09791 0.31888 0.09606 0.3125 0.09907 C 0.3108 0.10092 0.30911 0.10277 0.30729 0.10439 C 0.2957 0.11435 0.30377 0.10509 0.29453 0.11551 C 0.29244 0.11782 0.29036 0.1206 0.28828 0.12291 C 0.28685 0.1243 0.28528 0.125 0.28398 0.12639 C 0.28073 0.13055 0.27825 0.13703 0.27448 0.13935 C 0.26797 0.14328 0.27239 0.1412 0.2608 0.14305 C 0.24882 0.15 0.25364 0.14791 0.22799 0.1412 C 0.22356 0.14004 0.21966 0.13611 0.21536 0.13402 C 0.19505 0.12407 0.20768 0.13333 0.18685 0.12106 C 0.1832 0.11898 0.17981 0.11574 0.1763 0.11389 C 0.16744 0.10833 0.1707 0.11203 0.1625 0.10625 C 0.14948 0.09722 0.16536 0.10671 0.15507 0.10092 C 0.15377 0.09907 0.15234 0.09699 0.15091 0.09514 C 0.14882 0.09259 0.14648 0.09074 0.14453 0.08796 C 0.13242 0.07014 0.1444 0.08078 0.12656 0.06018 C 0.12187 0.05486 0.12044 0.05416 0.11705 0.04722 C 0.11588 0.04514 0.11497 0.04259 0.11393 0.04004 C 0.11145 0.02708 0.11471 0.04305 0.1108 0.02708 C 0.11028 0.02523 0.11002 0.02361 0.10976 0.02176 C 0.11002 0.01481 0.10963 0.00787 0.1108 0.00139 C 0.11106 -0.0007 0.11276 -0.00116 0.11393 -0.00232 C 0.11523 -0.00371 0.11679 -0.00463 0.1181 -0.00602 C 0.11927 -0.00718 0.12018 -0.00903 0.12135 -0.00973 C 0.12304 -0.01065 0.12487 -0.01088 0.12656 -0.01158 C 0.12734 -0.01343 0.12773 -0.01574 0.12877 -0.01713 C 0.13125 -0.02037 0.13437 -0.02199 0.13711 -0.02431 C 0.13854 -0.0257 0.1401 -0.02662 0.1414 -0.02824 C 0.1431 -0.0301 0.14479 -0.03195 0.14661 -0.03357 C 0.14765 -0.03449 0.14882 -0.03473 0.14987 -0.03542 C 0.15481 -0.04399 0.15325 -0.04422 0.16354 -0.03912 C 0.16523 -0.03843 0.16614 -0.03473 0.16784 -0.03357 C 0.17122 -0.03149 0.17487 -0.03149 0.17838 -0.0301 C 0.18841 -0.02616 0.17526 -0.0294 0.1931 -0.02639 C 0.19531 -0.025 0.19726 -0.02315 0.19948 -0.02246 C 0.20364 -0.0213 0.20807 -0.02269 0.21211 -0.02061 C 0.23841 -0.00741 0.21562 -0.01436 0.23007 -0.00417 C 0.23528 -0.00047 0.24088 0.00115 0.24596 0.00486 C 0.24909 0.0074 0.25234 0.00995 0.25547 0.0125 C 0.25833 0.01458 0.26093 0.01805 0.26393 0.01967 C 0.26666 0.02129 0.26953 0.02106 0.27239 0.02176 C 0.29153 0.03426 0.27161 0.02222 0.28711 0.02893 C 0.28932 0.02986 0.2914 0.03148 0.29349 0.03264 C 0.29492 0.03333 0.29635 0.03402 0.29778 0.03449 C 0.30573 0.04375 0.29427 0.03125 0.30937 0.04189 C 0.32226 0.05069 0.31614 0.04814 0.32734 0.05092 C 0.32942 0.05231 0.33151 0.05393 0.33359 0.05486 C 0.34856 0.06111 0.33411 0.05324 0.3431 0.05833 C 0.34414 0.05949 0.34518 0.06111 0.34635 0.06203 C 0.3483 0.06365 0.3526 0.06574 0.3526 0.06597 C 0.35377 0.07176 0.35351 0.07662 0.35377 0.0787 Z " pathEditMode="relative" rAng="0" ptsTypes="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1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17 0.21319 L 0.32617 0.21366 C 0.32253 0.20717 0.31953 0.20046 0.3151 0.19537 C 0.3125 0.19236 0.30859 0.19167 0.30547 0.18958 C 0.30274 0.18796 0.3 0.18542 0.29727 0.1838 C 0.2931 0.18171 0.2849 0.17778 0.2849 0.17801 C 0.26693 0.16111 0.28333 0.175 0.2724 0.16829 C 0.26966 0.16643 0.26719 0.16342 0.26419 0.16227 C 0.26107 0.16088 0.25768 0.16088 0.25443 0.16018 C 0.24154 0.1463 0.25612 0.16042 0.24349 0.15255 C 0.24102 0.15092 0.23906 0.14792 0.23659 0.14653 C 0.21042 0.13264 0.22162 0.14028 0.20065 0.13287 C 0.19609 0.13102 0.19154 0.12824 0.18672 0.12685 C 0.18229 0.12569 0.17774 0.12569 0.17305 0.125 C 0.17135 0.12477 0.16003 0.12199 0.15781 0.12106 C 0.15365 0.11944 0.14544 0.11505 0.14544 0.11528 C 0.14362 0.11319 0.14167 0.11134 0.13997 0.10926 C 0.13893 0.1081 0.13815 0.10648 0.13724 0.10532 C 0.13138 0.09977 0.12969 0.09907 0.12331 0.0956 C 0.11706 0.0868 0.12331 0.09467 0.10951 0.08171 C 0.10755 0.08009 0.10586 0.07778 0.10417 0.07592 C 0.10234 0.07454 0.10013 0.07384 0.09844 0.07222 C 0.0944 0.06805 0.09141 0.05995 0.08893 0.0544 C 0.08789 0.05255 0.08659 0.05092 0.08607 0.04838 C 0.08425 0.04051 0.08555 0.04444 0.0819 0.0368 C 0.08151 0.03403 0.08112 0.03148 0.0806 0.02893 C 0.08008 0.02708 0.07917 0.02523 0.07917 0.02315 C 0.07917 0.01319 0.07826 0.00301 0.0806 -0.00625 C 0.08164 -0.01088 0.09024 -0.01296 0.09297 -0.01412 C 0.0944 -0.0162 0.09544 -0.01852 0.09714 -0.02014 C 0.09831 -0.0213 0.1 -0.02107 0.1013 -0.02199 C 0.10417 -0.02384 0.1069 -0.02546 0.10951 -0.02778 C 0.1125 -0.03056 0.11524 -0.03426 0.11784 -0.03773 C 0.11979 -0.04005 0.12109 -0.04352 0.12331 -0.04537 C 0.125 -0.04676 0.12708 -0.04676 0.12891 -0.04722 L 0.21849 -0.04352 C 0.22083 -0.04329 0.22344 -0.04329 0.22552 -0.04144 C 0.2293 -0.03796 0.23177 -0.03218 0.23503 -0.02778 C 0.23958 -0.02222 0.24414 -0.01713 0.24896 -0.01204 C 0.26615 0.00579 0.26862 0.00671 0.28346 0.0213 C 0.28659 0.0243 0.29024 0.02685 0.2931 0.03079 C 0.29544 0.03403 0.29753 0.03773 0.3 0.04074 C 0.30964 0.05231 0.30833 0.04745 0.31654 0.05833 C 0.32044 0.06342 0.32383 0.06898 0.3276 0.07407 C 0.32904 0.07592 0.3306 0.07755 0.33177 0.07986 C 0.33268 0.08171 0.33372 0.0838 0.33438 0.08588 C 0.33711 0.09352 0.33802 0.10231 0.34141 0.10926 C 0.34349 0.11389 0.34662 0.12037 0.34831 0.125 C 0.35391 0.1412 0.34453 0.11991 0.35247 0.1368 C 0.35313 0.13958 0.35534 0.14792 0.35534 0.15046 C 0.35534 0.16505 0.35456 0.17917 0.35378 0.19352 C 0.35365 0.1956 0.35352 0.19815 0.35247 0.19954 C 0.35013 0.20278 0.34701 0.20509 0.34414 0.20717 C 0.34284 0.20833 0.34141 0.20903 0.3401 0.20926 C 0.33594 0.20972 0.32852 0.2125 0.32617 0.21319 Z " pathEditMode="relative" rAng="0" ptsTypes="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8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54 0.08218 L 0.26054 0.08218 C 0.22148 0.08079 0.17578 0.1169 0.14323 0.07824 C 0.14218 0.07708 0.14101 0.07593 0.1401 0.07454 C 0.13698 0.06991 0.13619 0.0662 0.13268 0.06319 C 0.12929 0.06042 0.12552 0.0588 0.12213 0.05579 C 0.11692 0.05116 0.1194 0.05301 0.11471 0.05023 C 0.10651 0.03542 0.11705 0.05301 0.10729 0.04074 C 0.10182 0.0338 0.10664 0.03634 0.10104 0.03125 C 0.09218 0.02361 0.10455 0.0375 0.09362 0.02569 C 0.0914 0.02338 0.08958 0.02014 0.08724 0.01829 C 0.0858 0.0169 0.08437 0.01574 0.08307 0.01435 C 0.0819 0.01343 0.08099 0.01157 0.07981 0.01065 C 0.07812 0.00949 0.0763 0.00949 0.07461 0.0088 C 0.06302 -0.00486 0.08086 0.01528 0.06718 0.00324 C 0.06562 0.00185 0.06432 -0.00069 0.06289 -0.00255 C 0.06185 -0.0037 0.0608 -0.00509 0.05976 -0.00625 C 0.05494 -0.01921 0.05638 -0.01319 0.05455 -0.02315 C 0.05481 -0.02569 0.05468 -0.02847 0.0556 -0.03056 C 0.05651 -0.0331 0.05833 -0.03472 0.05976 -0.03634 C 0.06106 -0.03773 0.06263 -0.03866 0.06406 -0.04005 C 0.0651 -0.0412 0.06601 -0.04306 0.06718 -0.04375 C 0.06888 -0.04491 0.0707 -0.04514 0.07239 -0.0456 C 0.08112 -0.05718 0.07174 -0.04606 0.08307 -0.05509 C 0.097 -0.06644 0.07825 -0.05556 0.0957 -0.06458 C 0.09713 -0.06644 0.0983 -0.06898 0.09987 -0.07014 C 0.1013 -0.07106 0.11666 -0.07384 0.11679 -0.07384 C 0.14088 -0.0794 0.12239 -0.07662 0.14856 -0.0794 C 0.17109 -0.07894 0.19362 -0.0794 0.21614 -0.07755 C 0.22226 -0.07708 0.22799 -0.0662 0.23203 -0.06065 C 0.2358 -0.05556 0.2375 -0.0544 0.23945 -0.04769 C 0.24401 -0.03102 0.23958 -0.04491 0.24257 -0.03056 C 0.24375 -0.02523 0.24505 -0.02222 0.24674 -0.01759 C 0.24961 0.00231 0.24583 -0.02106 0.25 -0.0044 C 0.25091 -0.00069 0.25143 0.00324 0.25208 0.00694 C 0.25247 0.00903 0.25364 0.01065 0.25416 0.0125 C 0.25573 0.01782 0.25742 0.02801 0.25846 0.03333 C 0.25872 0.03519 0.25885 0.03727 0.2595 0.03889 L 0.26159 0.04444 C 0.26211 0.04838 0.26276 0.05394 0.26367 0.05764 C 0.26432 0.06019 0.26497 0.06273 0.26588 0.06528 C 0.26718 0.06898 0.27005 0.07639 0.27005 0.07639 C 0.27044 0.07824 0.27083 0.08009 0.27109 0.08218 C 0.27148 0.08449 0.27161 0.08727 0.27213 0.08958 C 0.27448 0.09907 0.27422 0.09213 0.27422 0.09722 L 0.27317 0.08958 L 0.27005 0.08958 " pathEditMode="relative" ptsTypes="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0766" y="1171977"/>
            <a:ext cx="8152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0936" y="3876539"/>
            <a:ext cx="4971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স্থানাঙ্ক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310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037" y="669701"/>
            <a:ext cx="3232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6676" y="1957589"/>
            <a:ext cx="6529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স্থানাঙ্ক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8191" y="3000777"/>
            <a:ext cx="972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স্থানাঙ্ক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ভুজ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2586" y="4121239"/>
            <a:ext cx="8474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8191" y="5138670"/>
            <a:ext cx="901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726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885" y="579549"/>
            <a:ext cx="10689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স্থানাঙ্ক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জ্যামিতিঃ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ভুজ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কোটিকে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স্থানাঙ্ক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স্থানাঙ্ক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ক্রমজোড়ের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প্রথমটি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ভুজ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২য়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ভুজ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বসানো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স্থানাঙ্ক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944" y="3353035"/>
            <a:ext cx="109084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ভুজ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বিন্দুটি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62885" y="553792"/>
                <a:ext cx="10779616" cy="1453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মধ্যবর্তী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𝑃𝑄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85" y="553792"/>
                <a:ext cx="10779616" cy="1453347"/>
              </a:xfrm>
              <a:prstGeom prst="rect">
                <a:avLst/>
              </a:prstGeom>
              <a:blipFill rotWithShape="0">
                <a:blip r:embed="rId2"/>
                <a:stretch>
                  <a:fillRect l="-2036" t="-6723" r="-283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31065" y="2614411"/>
                <a:ext cx="11397803" cy="2606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গঠিত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0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0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0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0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4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4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65" y="2614411"/>
                <a:ext cx="11397803" cy="2606547"/>
              </a:xfrm>
              <a:prstGeom prst="rect">
                <a:avLst/>
              </a:prstGeom>
              <a:blipFill rotWithShape="0">
                <a:blip r:embed="rId3"/>
                <a:stretch>
                  <a:fillRect l="-1926" t="-3747" b="-4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86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9" y="188421"/>
            <a:ext cx="11281892" cy="63299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50006" y="1390918"/>
                <a:ext cx="107281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দুইটির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মধ্যবর্তী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06" y="1390918"/>
                <a:ext cx="10728101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989"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05307" y="2485623"/>
                <a:ext cx="1142356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বাহুগুলি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,−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𝐵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07" y="2485623"/>
                <a:ext cx="11423561" cy="1323439"/>
              </a:xfrm>
              <a:prstGeom prst="rect">
                <a:avLst/>
              </a:prstGeom>
              <a:blipFill rotWithShape="0">
                <a:blip r:embed="rId4"/>
                <a:stretch>
                  <a:fillRect l="-1868" t="-7373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50006" y="412124"/>
            <a:ext cx="239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260</TotalTime>
  <Words>376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Garamond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37</cp:revision>
  <dcterms:created xsi:type="dcterms:W3CDTF">2020-04-04T17:45:36Z</dcterms:created>
  <dcterms:modified xsi:type="dcterms:W3CDTF">2020-04-05T05:04:52Z</dcterms:modified>
</cp:coreProperties>
</file>