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92" r:id="rId3"/>
    <p:sldMasterId id="2147483804" r:id="rId4"/>
  </p:sldMasterIdLst>
  <p:sldIdLst>
    <p:sldId id="280" r:id="rId5"/>
    <p:sldId id="277" r:id="rId6"/>
    <p:sldId id="258" r:id="rId7"/>
    <p:sldId id="259" r:id="rId8"/>
    <p:sldId id="279" r:id="rId9"/>
    <p:sldId id="263" r:id="rId10"/>
    <p:sldId id="26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56" d="100"/>
          <a:sy n="56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38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6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3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8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5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61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3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6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2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781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ধরণের বাটখারা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1447800" y="1828800"/>
            <a:ext cx="10668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3581400" y="1854213"/>
            <a:ext cx="1143000" cy="762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6248400" y="1752600"/>
            <a:ext cx="1447800" cy="8382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3564470" y="3928537"/>
            <a:ext cx="1600200" cy="1371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defined Process 7"/>
          <p:cNvSpPr/>
          <p:nvPr/>
        </p:nvSpPr>
        <p:spPr>
          <a:xfrm>
            <a:off x="6096000" y="3886200"/>
            <a:ext cx="1905000" cy="1524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83441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854213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6870" y="4157137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267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২০০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2895600"/>
            <a:ext cx="14478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895600"/>
            <a:ext cx="14478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2804410"/>
            <a:ext cx="14478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5678269"/>
            <a:ext cx="21336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২০০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692914"/>
            <a:ext cx="21336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5638800"/>
            <a:ext cx="14478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Predefined Process 27"/>
          <p:cNvSpPr/>
          <p:nvPr/>
        </p:nvSpPr>
        <p:spPr>
          <a:xfrm>
            <a:off x="990600" y="4267200"/>
            <a:ext cx="1752600" cy="9905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19200" y="43344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17526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8" grpId="1" animBg="1"/>
      <p:bldP spid="29" grpId="0"/>
      <p:bldP spid="29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838200"/>
            <a:ext cx="6781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ধরণের বাটখারা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5029203" y="1871131"/>
            <a:ext cx="3581400" cy="2819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3" y="2709331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কেজি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029200"/>
            <a:ext cx="32004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500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029200"/>
            <a:ext cx="36576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00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গ্রাম বা ১ কেজি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Predefined Process 15"/>
          <p:cNvSpPr/>
          <p:nvPr/>
        </p:nvSpPr>
        <p:spPr>
          <a:xfrm>
            <a:off x="1139247" y="2057400"/>
            <a:ext cx="3276600" cy="252444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96447" y="28866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০০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2" grpId="0" animBg="1"/>
      <p:bldP spid="13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বইয়ের সাথে সমন্বয়করণ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66762"/>
            <a:ext cx="4038600" cy="46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2133600"/>
            <a:ext cx="35814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বইয়ের ৮১ এবং ৮২ খোল।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7620000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ওজন পরিমাপের আন্তর্জাতিক একক কিলোগ্রাম বা কেজি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419600"/>
            <a:ext cx="48006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 কেজি=১০০০ গ্রাম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96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i="1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2590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নং 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828800"/>
            <a:ext cx="2590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নং 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373380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৭০ গ্রাম হতে কয়টি বাটখারা লাগবে।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581400"/>
            <a:ext cx="373380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৮০ গ্রাম হতে কয়টি বাটখারা লাগবে।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722620" y="2590800"/>
            <a:ext cx="838200" cy="762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294620" y="2590800"/>
            <a:ext cx="838200" cy="762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85800"/>
            <a:ext cx="35814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806714"/>
            <a:ext cx="6781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ধরণের বাটখারাগুলোর নাম বল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edefined Process 24"/>
          <p:cNvSpPr/>
          <p:nvPr/>
        </p:nvSpPr>
        <p:spPr>
          <a:xfrm>
            <a:off x="1430909" y="3153895"/>
            <a:ext cx="1143000" cy="762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07109" y="3153895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Predefined Process 26"/>
          <p:cNvSpPr/>
          <p:nvPr/>
        </p:nvSpPr>
        <p:spPr>
          <a:xfrm>
            <a:off x="4191000" y="3048000"/>
            <a:ext cx="1219200" cy="8382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31167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Predefined Process 28"/>
          <p:cNvSpPr/>
          <p:nvPr/>
        </p:nvSpPr>
        <p:spPr>
          <a:xfrm>
            <a:off x="6477000" y="2971800"/>
            <a:ext cx="1752600" cy="914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81800" y="3048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Predefined Process 30"/>
          <p:cNvSpPr/>
          <p:nvPr/>
        </p:nvSpPr>
        <p:spPr>
          <a:xfrm>
            <a:off x="1066800" y="4343400"/>
            <a:ext cx="1752600" cy="12192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47800" y="4572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২০০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Predefined Process 32"/>
          <p:cNvSpPr/>
          <p:nvPr/>
        </p:nvSpPr>
        <p:spPr>
          <a:xfrm>
            <a:off x="4191000" y="4495800"/>
            <a:ext cx="2373924" cy="136570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88430" y="4716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৫০০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781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ধরণের বাটখারা মিল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1447800" y="1769551"/>
            <a:ext cx="10668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1430909" y="2599265"/>
            <a:ext cx="1143000" cy="762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1295400" y="3581400"/>
            <a:ext cx="1600200" cy="1371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defined Process 7"/>
          <p:cNvSpPr/>
          <p:nvPr/>
        </p:nvSpPr>
        <p:spPr>
          <a:xfrm>
            <a:off x="1075364" y="5198506"/>
            <a:ext cx="1905000" cy="1524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73282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109" y="2599265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810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164" y="557950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২০০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3962400"/>
            <a:ext cx="14478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1905000"/>
            <a:ext cx="14478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949714"/>
            <a:ext cx="16764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২০০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486400"/>
            <a:ext cx="21336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১০০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3" idx="3"/>
            <a:endCxn id="15" idx="1"/>
          </p:cNvCxnSpPr>
          <p:nvPr/>
        </p:nvCxnSpPr>
        <p:spPr>
          <a:xfrm>
            <a:off x="2514600" y="2074351"/>
            <a:ext cx="3733800" cy="2241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590800" y="2133600"/>
            <a:ext cx="37338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048000" y="3124200"/>
            <a:ext cx="3124200" cy="236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9" idx="1"/>
          </p:cNvCxnSpPr>
          <p:nvPr/>
        </p:nvCxnSpPr>
        <p:spPr>
          <a:xfrm>
            <a:off x="2895600" y="3810000"/>
            <a:ext cx="3429000" cy="20303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  <p:bldP spid="13" grpId="0"/>
      <p:bldP spid="14" grpId="0"/>
      <p:bldP spid="15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8458200" cy="37856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তুমি একজন দোকানদার এবং তোমার একটি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৫০ গ্রাম বাটখারা, দুইটি ২০ গ্রাম বাটখারা,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তিনটি ১০ গ্রাম বাটখারা এবং পাঁচটি ৫ গ্রাম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বাটখারা আছে।তুমি কীভাবে ৭৫ গ্রাম ওজন করবে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104467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590800" y="2514600"/>
            <a:ext cx="3962400" cy="1295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712" y="560717"/>
            <a:ext cx="3765288" cy="1143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6000" dirty="0" err="1" smtClean="0">
                <a:latin typeface="Nikashban"/>
              </a:rPr>
              <a:t>পরিচিতি</a:t>
            </a:r>
            <a:r>
              <a:rPr lang="en-US" dirty="0" smtClean="0">
                <a:latin typeface="Nikashban"/>
              </a:rPr>
              <a:t> </a:t>
            </a:r>
            <a:endParaRPr lang="en-US" dirty="0">
              <a:latin typeface="Nikashb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712" y="1703717"/>
            <a:ext cx="3765288" cy="2209800"/>
          </a:xfrm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বাদে ভূকশিমইল সরকারি প্রাথমিক বিদ্যালয়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020"/>
            <a:ext cx="2819400" cy="2486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234"/>
            <a:ext cx="9144000" cy="27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0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562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7239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শ্রেণিঃদ্বিতীয়               বিষয়ঃগণিত</a:t>
            </a:r>
          </a:p>
          <a:p>
            <a:r>
              <a:rPr lang="bn-IN" sz="40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পাঠঃপরিমাপ              পাঠ্যাংশঃওজন</a:t>
            </a:r>
          </a:p>
          <a:p>
            <a:r>
              <a:rPr lang="bn-IN" sz="40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তারিখঃ                     সময়ঃ৪০ মিনিট </a:t>
            </a:r>
            <a:endParaRPr lang="en-US" sz="4000" dirty="0">
              <a:ln w="31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76400"/>
            <a:ext cx="3409950" cy="2506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2400"/>
            <a:ext cx="3657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502" y="2057400"/>
            <a:ext cx="9144000" cy="37856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24.2.1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বস্তুর ওজন দাড়িপাল্লা দিয়ে মেপে তুলনা 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ওজন পরিমাপের একক গ্রাম তা বলতে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 ওজন পরিমাপের বাটখারাগুলো চিনে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105835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www.youtube.com/watch?v=R48Ehd69dHg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990600"/>
            <a:ext cx="57912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ছড়া শুনি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ahmina\image\6841940-fruit-w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572000" cy="4114799"/>
          </a:xfrm>
          <a:prstGeom prst="rect">
            <a:avLst/>
          </a:prstGeom>
          <a:noFill/>
        </p:spPr>
      </p:pic>
      <p:pic>
        <p:nvPicPr>
          <p:cNvPr id="1027" name="Picture 3" descr="C:\Users\Administrator\Desktop\Tahmina\image\we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3733800" cy="441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l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373" y="1295400"/>
            <a:ext cx="3865227" cy="4876800"/>
          </a:xfrm>
          <a:prstGeom prst="rect">
            <a:avLst/>
          </a:prstGeom>
        </p:spPr>
      </p:pic>
      <p:pic>
        <p:nvPicPr>
          <p:cNvPr id="3" name="Picture 2" descr="im we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450" y="1828800"/>
            <a:ext cx="386715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85800"/>
            <a:ext cx="6172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পাঠঃপরিমাপ</a:t>
            </a:r>
            <a:r>
              <a:rPr lang="bn-IN" sz="4000" b="1" dirty="0" smtClean="0">
                <a:ln w="10541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পাঠ্যাশঃওজন</a:t>
            </a:r>
            <a:endParaRPr lang="en-US" sz="4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81134" y="2866935"/>
            <a:ext cx="6172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838200"/>
            <a:ext cx="2143125" cy="2143125"/>
          </a:xfrm>
          <a:prstGeom prst="rect">
            <a:avLst/>
          </a:prstGeom>
        </p:spPr>
      </p:pic>
      <p:pic>
        <p:nvPicPr>
          <p:cNvPr id="4" name="Picture 3" descr="6841940-fruit-we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838200"/>
            <a:ext cx="2438400" cy="2057400"/>
          </a:xfrm>
          <a:prstGeom prst="rect">
            <a:avLst/>
          </a:prstGeom>
        </p:spPr>
      </p:pic>
      <p:pic>
        <p:nvPicPr>
          <p:cNvPr id="5" name="Picture 4" descr="mcintosh-indus-weight-sto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9372" y="3352800"/>
            <a:ext cx="5159627" cy="29879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57200"/>
            <a:ext cx="2143125" cy="2143125"/>
          </a:xfrm>
          <a:prstGeom prst="rect">
            <a:avLst/>
          </a:prstGeom>
        </p:spPr>
      </p:pic>
      <p:pic>
        <p:nvPicPr>
          <p:cNvPr id="5" name="Picture 4" descr="mcintosh-indus-weight-st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717652"/>
            <a:ext cx="3871295" cy="2683148"/>
          </a:xfrm>
          <a:prstGeom prst="rect">
            <a:avLst/>
          </a:prstGeom>
        </p:spPr>
      </p:pic>
      <p:pic>
        <p:nvPicPr>
          <p:cNvPr id="7" name="Picture 6" descr="scal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09600"/>
            <a:ext cx="2608977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895601"/>
            <a:ext cx="22098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দাড়িপাল্লা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895600"/>
            <a:ext cx="22098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ওজন মেশিন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800600"/>
            <a:ext cx="22098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211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Calibri</vt:lpstr>
      <vt:lpstr>Constantia</vt:lpstr>
      <vt:lpstr>Georgia</vt:lpstr>
      <vt:lpstr>Nikashban</vt:lpstr>
      <vt:lpstr>NikoshBAN</vt:lpstr>
      <vt:lpstr>Tw Cen MT</vt:lpstr>
      <vt:lpstr>Tw Cen MT Condensed</vt:lpstr>
      <vt:lpstr>Verdana</vt:lpstr>
      <vt:lpstr>Wingdings</vt:lpstr>
      <vt:lpstr>Wingdings 2</vt:lpstr>
      <vt:lpstr>Wingdings 3</vt:lpstr>
      <vt:lpstr>Flow</vt:lpstr>
      <vt:lpstr>Civic</vt:lpstr>
      <vt:lpstr>Aspect</vt:lpstr>
      <vt:lpstr>Integral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117</cp:revision>
  <dcterms:created xsi:type="dcterms:W3CDTF">2006-08-16T00:00:00Z</dcterms:created>
  <dcterms:modified xsi:type="dcterms:W3CDTF">2020-04-05T17:39:24Z</dcterms:modified>
</cp:coreProperties>
</file>