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2895598"/>
            <a:ext cx="2444623" cy="3886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303144" y="394334"/>
            <a:ext cx="1671151" cy="22407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70331" y="6102051"/>
            <a:ext cx="596495" cy="6244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79880" y="4838731"/>
            <a:ext cx="1502240" cy="178819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3372" y="2735021"/>
            <a:ext cx="3054985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3372" y="3291718"/>
            <a:ext cx="7434580" cy="2164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5" Type="http://schemas.openxmlformats.org/officeDocument/2006/relationships/image" Target="../media/image30.jpe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Relationship Id="rId14" Type="http://schemas.openxmlformats.org/officeDocument/2006/relationships/image" Target="../media/image10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105.png"/><Relationship Id="rId3" Type="http://schemas.openxmlformats.org/officeDocument/2006/relationships/image" Target="../media/image7.png"/><Relationship Id="rId21" Type="http://schemas.openxmlformats.org/officeDocument/2006/relationships/image" Target="../media/image10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30.jpeg"/><Relationship Id="rId2" Type="http://schemas.openxmlformats.org/officeDocument/2006/relationships/image" Target="../media/image104.png"/><Relationship Id="rId16" Type="http://schemas.openxmlformats.org/officeDocument/2006/relationships/image" Target="../media/image20.png"/><Relationship Id="rId20" Type="http://schemas.openxmlformats.org/officeDocument/2006/relationships/image" Target="../media/image10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110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10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10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7.png"/><Relationship Id="rId18" Type="http://schemas.openxmlformats.org/officeDocument/2006/relationships/image" Target="../media/image132.png"/><Relationship Id="rId26" Type="http://schemas.openxmlformats.org/officeDocument/2006/relationships/image" Target="../media/image30.jpeg"/><Relationship Id="rId3" Type="http://schemas.openxmlformats.org/officeDocument/2006/relationships/image" Target="../media/image117.png"/><Relationship Id="rId21" Type="http://schemas.openxmlformats.org/officeDocument/2006/relationships/image" Target="../media/image135.png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17" Type="http://schemas.openxmlformats.org/officeDocument/2006/relationships/image" Target="../media/image131.png"/><Relationship Id="rId25" Type="http://schemas.openxmlformats.org/officeDocument/2006/relationships/image" Target="../media/image139.png"/><Relationship Id="rId2" Type="http://schemas.openxmlformats.org/officeDocument/2006/relationships/image" Target="../media/image31.png"/><Relationship Id="rId16" Type="http://schemas.openxmlformats.org/officeDocument/2006/relationships/image" Target="../media/image130.png"/><Relationship Id="rId20" Type="http://schemas.openxmlformats.org/officeDocument/2006/relationships/image" Target="../media/image1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0.png"/><Relationship Id="rId11" Type="http://schemas.openxmlformats.org/officeDocument/2006/relationships/image" Target="../media/image125.png"/><Relationship Id="rId24" Type="http://schemas.openxmlformats.org/officeDocument/2006/relationships/image" Target="../media/image138.png"/><Relationship Id="rId5" Type="http://schemas.openxmlformats.org/officeDocument/2006/relationships/image" Target="../media/image119.png"/><Relationship Id="rId15" Type="http://schemas.openxmlformats.org/officeDocument/2006/relationships/image" Target="../media/image129.png"/><Relationship Id="rId23" Type="http://schemas.openxmlformats.org/officeDocument/2006/relationships/image" Target="../media/image137.png"/><Relationship Id="rId10" Type="http://schemas.openxmlformats.org/officeDocument/2006/relationships/image" Target="../media/image124.png"/><Relationship Id="rId19" Type="http://schemas.openxmlformats.org/officeDocument/2006/relationships/image" Target="../media/image133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Relationship Id="rId14" Type="http://schemas.openxmlformats.org/officeDocument/2006/relationships/image" Target="../media/image128.png"/><Relationship Id="rId22" Type="http://schemas.openxmlformats.org/officeDocument/2006/relationships/image" Target="../media/image1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jpeg"/><Relationship Id="rId5" Type="http://schemas.openxmlformats.org/officeDocument/2006/relationships/image" Target="../media/image142.png"/><Relationship Id="rId4" Type="http://schemas.openxmlformats.org/officeDocument/2006/relationships/image" Target="../media/image1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13" Type="http://schemas.openxmlformats.org/officeDocument/2006/relationships/image" Target="../media/image154.png"/><Relationship Id="rId18" Type="http://schemas.openxmlformats.org/officeDocument/2006/relationships/image" Target="../media/image159.png"/><Relationship Id="rId26" Type="http://schemas.openxmlformats.org/officeDocument/2006/relationships/image" Target="../media/image30.jpeg"/><Relationship Id="rId3" Type="http://schemas.openxmlformats.org/officeDocument/2006/relationships/image" Target="../media/image144.png"/><Relationship Id="rId21" Type="http://schemas.openxmlformats.org/officeDocument/2006/relationships/image" Target="../media/image162.png"/><Relationship Id="rId7" Type="http://schemas.openxmlformats.org/officeDocument/2006/relationships/image" Target="../media/image148.png"/><Relationship Id="rId12" Type="http://schemas.openxmlformats.org/officeDocument/2006/relationships/image" Target="../media/image153.png"/><Relationship Id="rId17" Type="http://schemas.openxmlformats.org/officeDocument/2006/relationships/image" Target="../media/image158.png"/><Relationship Id="rId25" Type="http://schemas.openxmlformats.org/officeDocument/2006/relationships/image" Target="../media/image166.png"/><Relationship Id="rId2" Type="http://schemas.openxmlformats.org/officeDocument/2006/relationships/image" Target="../media/image143.png"/><Relationship Id="rId16" Type="http://schemas.openxmlformats.org/officeDocument/2006/relationships/image" Target="../media/image157.png"/><Relationship Id="rId20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png"/><Relationship Id="rId11" Type="http://schemas.openxmlformats.org/officeDocument/2006/relationships/image" Target="../media/image152.png"/><Relationship Id="rId24" Type="http://schemas.openxmlformats.org/officeDocument/2006/relationships/image" Target="../media/image165.png"/><Relationship Id="rId5" Type="http://schemas.openxmlformats.org/officeDocument/2006/relationships/image" Target="../media/image146.png"/><Relationship Id="rId15" Type="http://schemas.openxmlformats.org/officeDocument/2006/relationships/image" Target="../media/image156.png"/><Relationship Id="rId23" Type="http://schemas.openxmlformats.org/officeDocument/2006/relationships/image" Target="../media/image164.png"/><Relationship Id="rId10" Type="http://schemas.openxmlformats.org/officeDocument/2006/relationships/image" Target="../media/image151.png"/><Relationship Id="rId19" Type="http://schemas.openxmlformats.org/officeDocument/2006/relationships/image" Target="../media/image160.png"/><Relationship Id="rId4" Type="http://schemas.openxmlformats.org/officeDocument/2006/relationships/image" Target="../media/image145.png"/><Relationship Id="rId9" Type="http://schemas.openxmlformats.org/officeDocument/2006/relationships/image" Target="../media/image150.png"/><Relationship Id="rId14" Type="http://schemas.openxmlformats.org/officeDocument/2006/relationships/image" Target="../media/image155.png"/><Relationship Id="rId22" Type="http://schemas.openxmlformats.org/officeDocument/2006/relationships/image" Target="../media/image16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/><Relationship Id="rId13" Type="http://schemas.openxmlformats.org/officeDocument/2006/relationships/image" Target="../media/image178.png"/><Relationship Id="rId3" Type="http://schemas.openxmlformats.org/officeDocument/2006/relationships/image" Target="../media/image168.png"/><Relationship Id="rId7" Type="http://schemas.openxmlformats.org/officeDocument/2006/relationships/image" Target="../media/image172.png"/><Relationship Id="rId12" Type="http://schemas.openxmlformats.org/officeDocument/2006/relationships/image" Target="../media/image177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.png"/><Relationship Id="rId11" Type="http://schemas.openxmlformats.org/officeDocument/2006/relationships/image" Target="../media/image176.png"/><Relationship Id="rId5" Type="http://schemas.openxmlformats.org/officeDocument/2006/relationships/image" Target="../media/image170.png"/><Relationship Id="rId10" Type="http://schemas.openxmlformats.org/officeDocument/2006/relationships/image" Target="../media/image175.png"/><Relationship Id="rId4" Type="http://schemas.openxmlformats.org/officeDocument/2006/relationships/image" Target="../media/image169.png"/><Relationship Id="rId9" Type="http://schemas.openxmlformats.org/officeDocument/2006/relationships/image" Target="../media/image174.png"/><Relationship Id="rId14" Type="http://schemas.openxmlformats.org/officeDocument/2006/relationships/image" Target="../media/image17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21" Type="http://schemas.openxmlformats.org/officeDocument/2006/relationships/image" Target="../media/image2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jpeg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1.png"/><Relationship Id="rId18" Type="http://schemas.openxmlformats.org/officeDocument/2006/relationships/image" Target="../media/image27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image" Target="../media/image34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11" Type="http://schemas.openxmlformats.org/officeDocument/2006/relationships/image" Target="../media/image39.png"/><Relationship Id="rId5" Type="http://schemas.openxmlformats.org/officeDocument/2006/relationships/image" Target="../media/image8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19" Type="http://schemas.openxmlformats.org/officeDocument/2006/relationships/image" Target="../media/image30.jpeg"/><Relationship Id="rId4" Type="http://schemas.openxmlformats.org/officeDocument/2006/relationships/image" Target="../media/image35.png"/><Relationship Id="rId9" Type="http://schemas.openxmlformats.org/officeDocument/2006/relationships/image" Target="../media/image12.png"/><Relationship Id="rId1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46.png"/><Relationship Id="rId3" Type="http://schemas.openxmlformats.org/officeDocument/2006/relationships/image" Target="../media/image7.png"/><Relationship Id="rId21" Type="http://schemas.openxmlformats.org/officeDocument/2006/relationships/image" Target="../media/image48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30.jpe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jpe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26" Type="http://schemas.openxmlformats.org/officeDocument/2006/relationships/image" Target="../media/image74.png"/><Relationship Id="rId39" Type="http://schemas.openxmlformats.org/officeDocument/2006/relationships/image" Target="../media/image87.png"/><Relationship Id="rId3" Type="http://schemas.openxmlformats.org/officeDocument/2006/relationships/image" Target="../media/image2.png"/><Relationship Id="rId21" Type="http://schemas.openxmlformats.org/officeDocument/2006/relationships/image" Target="../media/image69.png"/><Relationship Id="rId34" Type="http://schemas.openxmlformats.org/officeDocument/2006/relationships/image" Target="../media/image82.png"/><Relationship Id="rId42" Type="http://schemas.openxmlformats.org/officeDocument/2006/relationships/image" Target="../media/image90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5" Type="http://schemas.openxmlformats.org/officeDocument/2006/relationships/image" Target="../media/image73.png"/><Relationship Id="rId33" Type="http://schemas.openxmlformats.org/officeDocument/2006/relationships/image" Target="../media/image81.png"/><Relationship Id="rId38" Type="http://schemas.openxmlformats.org/officeDocument/2006/relationships/image" Target="../media/image86.png"/><Relationship Id="rId2" Type="http://schemas.openxmlformats.org/officeDocument/2006/relationships/image" Target="../media/image1.png"/><Relationship Id="rId16" Type="http://schemas.openxmlformats.org/officeDocument/2006/relationships/image" Target="../media/image64.png"/><Relationship Id="rId20" Type="http://schemas.openxmlformats.org/officeDocument/2006/relationships/image" Target="../media/image68.png"/><Relationship Id="rId29" Type="http://schemas.openxmlformats.org/officeDocument/2006/relationships/image" Target="../media/image77.png"/><Relationship Id="rId41" Type="http://schemas.openxmlformats.org/officeDocument/2006/relationships/image" Target="../media/image8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59.png"/><Relationship Id="rId24" Type="http://schemas.openxmlformats.org/officeDocument/2006/relationships/image" Target="../media/image72.png"/><Relationship Id="rId32" Type="http://schemas.openxmlformats.org/officeDocument/2006/relationships/image" Target="../media/image80.png"/><Relationship Id="rId37" Type="http://schemas.openxmlformats.org/officeDocument/2006/relationships/image" Target="../media/image85.png"/><Relationship Id="rId40" Type="http://schemas.openxmlformats.org/officeDocument/2006/relationships/image" Target="../media/image88.png"/><Relationship Id="rId5" Type="http://schemas.openxmlformats.org/officeDocument/2006/relationships/image" Target="../media/image4.png"/><Relationship Id="rId15" Type="http://schemas.openxmlformats.org/officeDocument/2006/relationships/image" Target="../media/image63.png"/><Relationship Id="rId23" Type="http://schemas.openxmlformats.org/officeDocument/2006/relationships/image" Target="../media/image71.png"/><Relationship Id="rId28" Type="http://schemas.openxmlformats.org/officeDocument/2006/relationships/image" Target="../media/image76.png"/><Relationship Id="rId36" Type="http://schemas.openxmlformats.org/officeDocument/2006/relationships/image" Target="../media/image84.png"/><Relationship Id="rId10" Type="http://schemas.openxmlformats.org/officeDocument/2006/relationships/image" Target="../media/image58.png"/><Relationship Id="rId19" Type="http://schemas.openxmlformats.org/officeDocument/2006/relationships/image" Target="../media/image67.png"/><Relationship Id="rId31" Type="http://schemas.openxmlformats.org/officeDocument/2006/relationships/image" Target="../media/image79.png"/><Relationship Id="rId4" Type="http://schemas.openxmlformats.org/officeDocument/2006/relationships/image" Target="../media/image54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Relationship Id="rId22" Type="http://schemas.openxmlformats.org/officeDocument/2006/relationships/image" Target="../media/image70.png"/><Relationship Id="rId27" Type="http://schemas.openxmlformats.org/officeDocument/2006/relationships/image" Target="../media/image75.png"/><Relationship Id="rId30" Type="http://schemas.openxmlformats.org/officeDocument/2006/relationships/image" Target="../media/image78.png"/><Relationship Id="rId35" Type="http://schemas.openxmlformats.org/officeDocument/2006/relationships/image" Target="../media/image83.png"/><Relationship Id="rId43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00" y="12065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29" y="4644"/>
                </a:lnTo>
                <a:lnTo>
                  <a:pt x="139619" y="17966"/>
                </a:lnTo>
                <a:lnTo>
                  <a:pt x="100788" y="39045"/>
                </a:lnTo>
                <a:lnTo>
                  <a:pt x="66955" y="66960"/>
                </a:lnTo>
                <a:lnTo>
                  <a:pt x="39041" y="100793"/>
                </a:lnTo>
                <a:lnTo>
                  <a:pt x="17964" y="139624"/>
                </a:lnTo>
                <a:lnTo>
                  <a:pt x="4644" y="182533"/>
                </a:lnTo>
                <a:lnTo>
                  <a:pt x="0" y="228600"/>
                </a:lnTo>
                <a:lnTo>
                  <a:pt x="4644" y="274666"/>
                </a:lnTo>
                <a:lnTo>
                  <a:pt x="17964" y="317575"/>
                </a:lnTo>
                <a:lnTo>
                  <a:pt x="39041" y="356406"/>
                </a:lnTo>
                <a:lnTo>
                  <a:pt x="66955" y="390239"/>
                </a:lnTo>
                <a:lnTo>
                  <a:pt x="100788" y="418154"/>
                </a:lnTo>
                <a:lnTo>
                  <a:pt x="139619" y="439233"/>
                </a:lnTo>
                <a:lnTo>
                  <a:pt x="182529" y="452555"/>
                </a:lnTo>
                <a:lnTo>
                  <a:pt x="228600" y="457200"/>
                </a:lnTo>
                <a:lnTo>
                  <a:pt x="274670" y="452555"/>
                </a:lnTo>
                <a:lnTo>
                  <a:pt x="317580" y="439233"/>
                </a:lnTo>
                <a:lnTo>
                  <a:pt x="356411" y="418154"/>
                </a:lnTo>
                <a:lnTo>
                  <a:pt x="390244" y="390239"/>
                </a:lnTo>
                <a:lnTo>
                  <a:pt x="418158" y="356406"/>
                </a:lnTo>
                <a:lnTo>
                  <a:pt x="439235" y="317575"/>
                </a:lnTo>
                <a:lnTo>
                  <a:pt x="452555" y="274666"/>
                </a:lnTo>
                <a:lnTo>
                  <a:pt x="457200" y="228600"/>
                </a:lnTo>
                <a:lnTo>
                  <a:pt x="452555" y="182533"/>
                </a:lnTo>
                <a:lnTo>
                  <a:pt x="439235" y="139624"/>
                </a:lnTo>
                <a:lnTo>
                  <a:pt x="418158" y="100793"/>
                </a:lnTo>
                <a:lnTo>
                  <a:pt x="390244" y="66960"/>
                </a:lnTo>
                <a:lnTo>
                  <a:pt x="356411" y="39045"/>
                </a:lnTo>
                <a:lnTo>
                  <a:pt x="317580" y="17966"/>
                </a:lnTo>
                <a:lnTo>
                  <a:pt x="274670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D6C7FD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7700" y="914400"/>
            <a:ext cx="431800" cy="660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" y="0"/>
            <a:ext cx="762000" cy="762000"/>
          </a:xfrm>
          <a:custGeom>
            <a:avLst/>
            <a:gdLst/>
            <a:ahLst/>
            <a:cxnLst/>
            <a:rect l="l" t="t" r="r" b="b"/>
            <a:pathLst>
              <a:path w="762000" h="762000">
                <a:moveTo>
                  <a:pt x="381000" y="0"/>
                </a:moveTo>
                <a:lnTo>
                  <a:pt x="333207" y="2968"/>
                </a:lnTo>
                <a:lnTo>
                  <a:pt x="287185" y="11634"/>
                </a:lnTo>
                <a:lnTo>
                  <a:pt x="243293" y="25643"/>
                </a:lnTo>
                <a:lnTo>
                  <a:pt x="201887" y="44636"/>
                </a:lnTo>
                <a:lnTo>
                  <a:pt x="163323" y="68257"/>
                </a:lnTo>
                <a:lnTo>
                  <a:pt x="127960" y="96149"/>
                </a:lnTo>
                <a:lnTo>
                  <a:pt x="96153" y="127955"/>
                </a:lnTo>
                <a:lnTo>
                  <a:pt x="68260" y="163318"/>
                </a:lnTo>
                <a:lnTo>
                  <a:pt x="44638" y="201881"/>
                </a:lnTo>
                <a:lnTo>
                  <a:pt x="25644" y="243288"/>
                </a:lnTo>
                <a:lnTo>
                  <a:pt x="11635" y="287181"/>
                </a:lnTo>
                <a:lnTo>
                  <a:pt x="2968" y="333204"/>
                </a:lnTo>
                <a:lnTo>
                  <a:pt x="0" y="381000"/>
                </a:lnTo>
                <a:lnTo>
                  <a:pt x="2968" y="428795"/>
                </a:lnTo>
                <a:lnTo>
                  <a:pt x="11635" y="474818"/>
                </a:lnTo>
                <a:lnTo>
                  <a:pt x="25644" y="518711"/>
                </a:lnTo>
                <a:lnTo>
                  <a:pt x="44638" y="560118"/>
                </a:lnTo>
                <a:lnTo>
                  <a:pt x="68260" y="598681"/>
                </a:lnTo>
                <a:lnTo>
                  <a:pt x="96153" y="634044"/>
                </a:lnTo>
                <a:lnTo>
                  <a:pt x="127960" y="665850"/>
                </a:lnTo>
                <a:lnTo>
                  <a:pt x="163323" y="693742"/>
                </a:lnTo>
                <a:lnTo>
                  <a:pt x="201887" y="717363"/>
                </a:lnTo>
                <a:lnTo>
                  <a:pt x="243293" y="736356"/>
                </a:lnTo>
                <a:lnTo>
                  <a:pt x="287185" y="750365"/>
                </a:lnTo>
                <a:lnTo>
                  <a:pt x="333207" y="759031"/>
                </a:lnTo>
                <a:lnTo>
                  <a:pt x="381000" y="762000"/>
                </a:lnTo>
                <a:lnTo>
                  <a:pt x="428792" y="759031"/>
                </a:lnTo>
                <a:lnTo>
                  <a:pt x="474814" y="750365"/>
                </a:lnTo>
                <a:lnTo>
                  <a:pt x="518706" y="736356"/>
                </a:lnTo>
                <a:lnTo>
                  <a:pt x="560112" y="717363"/>
                </a:lnTo>
                <a:lnTo>
                  <a:pt x="598676" y="693742"/>
                </a:lnTo>
                <a:lnTo>
                  <a:pt x="634039" y="665850"/>
                </a:lnTo>
                <a:lnTo>
                  <a:pt x="665846" y="634044"/>
                </a:lnTo>
                <a:lnTo>
                  <a:pt x="693739" y="598681"/>
                </a:lnTo>
                <a:lnTo>
                  <a:pt x="717361" y="560118"/>
                </a:lnTo>
                <a:lnTo>
                  <a:pt x="736355" y="518711"/>
                </a:lnTo>
                <a:lnTo>
                  <a:pt x="750364" y="474818"/>
                </a:lnTo>
                <a:lnTo>
                  <a:pt x="759031" y="428795"/>
                </a:lnTo>
                <a:lnTo>
                  <a:pt x="762000" y="381000"/>
                </a:lnTo>
                <a:lnTo>
                  <a:pt x="759031" y="333204"/>
                </a:lnTo>
                <a:lnTo>
                  <a:pt x="750364" y="287181"/>
                </a:lnTo>
                <a:lnTo>
                  <a:pt x="736355" y="243288"/>
                </a:lnTo>
                <a:lnTo>
                  <a:pt x="717361" y="201881"/>
                </a:lnTo>
                <a:lnTo>
                  <a:pt x="693739" y="163318"/>
                </a:lnTo>
                <a:lnTo>
                  <a:pt x="665846" y="127955"/>
                </a:lnTo>
                <a:lnTo>
                  <a:pt x="634039" y="96149"/>
                </a:lnTo>
                <a:lnTo>
                  <a:pt x="598676" y="68257"/>
                </a:lnTo>
                <a:lnTo>
                  <a:pt x="560112" y="44636"/>
                </a:lnTo>
                <a:lnTo>
                  <a:pt x="518706" y="25643"/>
                </a:lnTo>
                <a:lnTo>
                  <a:pt x="474814" y="11634"/>
                </a:lnTo>
                <a:lnTo>
                  <a:pt x="428792" y="2968"/>
                </a:lnTo>
                <a:lnTo>
                  <a:pt x="381000" y="0"/>
                </a:lnTo>
                <a:close/>
              </a:path>
            </a:pathLst>
          </a:custGeom>
          <a:solidFill>
            <a:srgbClr val="D6C7FD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14500" y="0"/>
            <a:ext cx="355600" cy="355600"/>
          </a:xfrm>
          <a:custGeom>
            <a:avLst/>
            <a:gdLst/>
            <a:ahLst/>
            <a:cxnLst/>
            <a:rect l="l" t="t" r="r" b="b"/>
            <a:pathLst>
              <a:path w="355600" h="355600">
                <a:moveTo>
                  <a:pt x="177800" y="0"/>
                </a:moveTo>
                <a:lnTo>
                  <a:pt x="130542" y="6352"/>
                </a:lnTo>
                <a:lnTo>
                  <a:pt x="88072" y="24280"/>
                </a:lnTo>
                <a:lnTo>
                  <a:pt x="52085" y="52085"/>
                </a:lnTo>
                <a:lnTo>
                  <a:pt x="24280" y="88072"/>
                </a:lnTo>
                <a:lnTo>
                  <a:pt x="6352" y="130542"/>
                </a:lnTo>
                <a:lnTo>
                  <a:pt x="0" y="177800"/>
                </a:lnTo>
                <a:lnTo>
                  <a:pt x="6352" y="225057"/>
                </a:lnTo>
                <a:lnTo>
                  <a:pt x="24280" y="267527"/>
                </a:lnTo>
                <a:lnTo>
                  <a:pt x="52085" y="303514"/>
                </a:lnTo>
                <a:lnTo>
                  <a:pt x="88072" y="331319"/>
                </a:lnTo>
                <a:lnTo>
                  <a:pt x="130542" y="349247"/>
                </a:lnTo>
                <a:lnTo>
                  <a:pt x="177800" y="355600"/>
                </a:lnTo>
                <a:lnTo>
                  <a:pt x="225057" y="349247"/>
                </a:lnTo>
                <a:lnTo>
                  <a:pt x="267527" y="331319"/>
                </a:lnTo>
                <a:lnTo>
                  <a:pt x="303514" y="303514"/>
                </a:lnTo>
                <a:lnTo>
                  <a:pt x="331319" y="267527"/>
                </a:lnTo>
                <a:lnTo>
                  <a:pt x="349247" y="225057"/>
                </a:lnTo>
                <a:lnTo>
                  <a:pt x="355600" y="177800"/>
                </a:lnTo>
                <a:lnTo>
                  <a:pt x="349247" y="130542"/>
                </a:lnTo>
                <a:lnTo>
                  <a:pt x="331319" y="88072"/>
                </a:lnTo>
                <a:lnTo>
                  <a:pt x="303514" y="52085"/>
                </a:lnTo>
                <a:lnTo>
                  <a:pt x="267527" y="24280"/>
                </a:lnTo>
                <a:lnTo>
                  <a:pt x="225057" y="6352"/>
                </a:lnTo>
                <a:lnTo>
                  <a:pt x="177800" y="0"/>
                </a:lnTo>
                <a:close/>
              </a:path>
            </a:pathLst>
          </a:custGeom>
          <a:solidFill>
            <a:srgbClr val="D6C7FD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76400" y="228600"/>
            <a:ext cx="546100" cy="431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28700" y="1524000"/>
            <a:ext cx="203200" cy="203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8900" y="1066800"/>
            <a:ext cx="127000" cy="127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4400" y="1752600"/>
            <a:ext cx="203200" cy="203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244600"/>
            <a:ext cx="127000" cy="127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2400" y="1092200"/>
            <a:ext cx="127000" cy="127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4800" y="1066800"/>
            <a:ext cx="127000" cy="127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32598" y="5568492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70367" y="0"/>
                </a:moveTo>
                <a:lnTo>
                  <a:pt x="425135" y="890"/>
                </a:lnTo>
                <a:lnTo>
                  <a:pt x="380721" y="6194"/>
                </a:lnTo>
                <a:lnTo>
                  <a:pt x="337401" y="15740"/>
                </a:lnTo>
                <a:lnTo>
                  <a:pt x="295451" y="29358"/>
                </a:lnTo>
                <a:lnTo>
                  <a:pt x="255148" y="46878"/>
                </a:lnTo>
                <a:lnTo>
                  <a:pt x="216768" y="68127"/>
                </a:lnTo>
                <a:lnTo>
                  <a:pt x="180588" y="92937"/>
                </a:lnTo>
                <a:lnTo>
                  <a:pt x="146884" y="121136"/>
                </a:lnTo>
                <a:lnTo>
                  <a:pt x="115932" y="152553"/>
                </a:lnTo>
                <a:lnTo>
                  <a:pt x="88010" y="187018"/>
                </a:lnTo>
                <a:lnTo>
                  <a:pt x="63393" y="224360"/>
                </a:lnTo>
                <a:lnTo>
                  <a:pt x="42358" y="264409"/>
                </a:lnTo>
                <a:lnTo>
                  <a:pt x="25181" y="306993"/>
                </a:lnTo>
                <a:lnTo>
                  <a:pt x="12139" y="351942"/>
                </a:lnTo>
                <a:lnTo>
                  <a:pt x="3692" y="397980"/>
                </a:lnTo>
                <a:lnTo>
                  <a:pt x="0" y="443753"/>
                </a:lnTo>
                <a:lnTo>
                  <a:pt x="892" y="488986"/>
                </a:lnTo>
                <a:lnTo>
                  <a:pt x="6198" y="533402"/>
                </a:lnTo>
                <a:lnTo>
                  <a:pt x="15748" y="576724"/>
                </a:lnTo>
                <a:lnTo>
                  <a:pt x="29369" y="618676"/>
                </a:lnTo>
                <a:lnTo>
                  <a:pt x="46892" y="658982"/>
                </a:lnTo>
                <a:lnTo>
                  <a:pt x="68146" y="697365"/>
                </a:lnTo>
                <a:lnTo>
                  <a:pt x="92960" y="733548"/>
                </a:lnTo>
                <a:lnTo>
                  <a:pt x="121163" y="767255"/>
                </a:lnTo>
                <a:lnTo>
                  <a:pt x="152585" y="798210"/>
                </a:lnTo>
                <a:lnTo>
                  <a:pt x="187054" y="826135"/>
                </a:lnTo>
                <a:lnTo>
                  <a:pt x="224400" y="850756"/>
                </a:lnTo>
                <a:lnTo>
                  <a:pt x="264452" y="871794"/>
                </a:lnTo>
                <a:lnTo>
                  <a:pt x="307040" y="888973"/>
                </a:lnTo>
                <a:lnTo>
                  <a:pt x="351991" y="902017"/>
                </a:lnTo>
                <a:lnTo>
                  <a:pt x="398028" y="910470"/>
                </a:lnTo>
                <a:lnTo>
                  <a:pt x="443801" y="914166"/>
                </a:lnTo>
                <a:lnTo>
                  <a:pt x="489033" y="913277"/>
                </a:lnTo>
                <a:lnTo>
                  <a:pt x="533447" y="907973"/>
                </a:lnTo>
                <a:lnTo>
                  <a:pt x="576767" y="898427"/>
                </a:lnTo>
                <a:lnTo>
                  <a:pt x="618717" y="884807"/>
                </a:lnTo>
                <a:lnTo>
                  <a:pt x="659020" y="867286"/>
                </a:lnTo>
                <a:lnTo>
                  <a:pt x="697400" y="846034"/>
                </a:lnTo>
                <a:lnTo>
                  <a:pt x="733580" y="821222"/>
                </a:lnTo>
                <a:lnTo>
                  <a:pt x="767284" y="793020"/>
                </a:lnTo>
                <a:lnTo>
                  <a:pt x="798235" y="761601"/>
                </a:lnTo>
                <a:lnTo>
                  <a:pt x="826158" y="727133"/>
                </a:lnTo>
                <a:lnTo>
                  <a:pt x="850775" y="689789"/>
                </a:lnTo>
                <a:lnTo>
                  <a:pt x="871810" y="649738"/>
                </a:lnTo>
                <a:lnTo>
                  <a:pt x="888987" y="607153"/>
                </a:lnTo>
                <a:lnTo>
                  <a:pt x="902028" y="562203"/>
                </a:lnTo>
                <a:lnTo>
                  <a:pt x="910476" y="516166"/>
                </a:lnTo>
                <a:lnTo>
                  <a:pt x="914168" y="470393"/>
                </a:lnTo>
                <a:lnTo>
                  <a:pt x="913276" y="425160"/>
                </a:lnTo>
                <a:lnTo>
                  <a:pt x="907970" y="380744"/>
                </a:lnTo>
                <a:lnTo>
                  <a:pt x="898420" y="337422"/>
                </a:lnTo>
                <a:lnTo>
                  <a:pt x="884799" y="295470"/>
                </a:lnTo>
                <a:lnTo>
                  <a:pt x="867275" y="255165"/>
                </a:lnTo>
                <a:lnTo>
                  <a:pt x="846021" y="216783"/>
                </a:lnTo>
                <a:lnTo>
                  <a:pt x="821207" y="180600"/>
                </a:lnTo>
                <a:lnTo>
                  <a:pt x="793004" y="146894"/>
                </a:lnTo>
                <a:lnTo>
                  <a:pt x="761583" y="115940"/>
                </a:lnTo>
                <a:lnTo>
                  <a:pt x="727114" y="88016"/>
                </a:lnTo>
                <a:lnTo>
                  <a:pt x="689768" y="63397"/>
                </a:lnTo>
                <a:lnTo>
                  <a:pt x="649716" y="42361"/>
                </a:lnTo>
                <a:lnTo>
                  <a:pt x="607128" y="25183"/>
                </a:lnTo>
                <a:lnTo>
                  <a:pt x="562176" y="12141"/>
                </a:lnTo>
                <a:lnTo>
                  <a:pt x="516139" y="3693"/>
                </a:lnTo>
                <a:lnTo>
                  <a:pt x="470367" y="0"/>
                </a:lnTo>
                <a:close/>
              </a:path>
            </a:pathLst>
          </a:custGeom>
          <a:solidFill>
            <a:srgbClr val="D6C7FD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92720" y="4953509"/>
            <a:ext cx="355600" cy="355600"/>
          </a:xfrm>
          <a:custGeom>
            <a:avLst/>
            <a:gdLst/>
            <a:ahLst/>
            <a:cxnLst/>
            <a:rect l="l" t="t" r="r" b="b"/>
            <a:pathLst>
              <a:path w="355600" h="355600">
                <a:moveTo>
                  <a:pt x="171205" y="0"/>
                </a:moveTo>
                <a:lnTo>
                  <a:pt x="125732" y="7670"/>
                </a:lnTo>
                <a:lnTo>
                  <a:pt x="84310" y="26446"/>
                </a:lnTo>
                <a:lnTo>
                  <a:pt x="48973" y="55065"/>
                </a:lnTo>
                <a:lnTo>
                  <a:pt x="21756" y="92263"/>
                </a:lnTo>
                <a:lnTo>
                  <a:pt x="4697" y="136777"/>
                </a:lnTo>
                <a:lnTo>
                  <a:pt x="0" y="184264"/>
                </a:lnTo>
                <a:lnTo>
                  <a:pt x="7674" y="229737"/>
                </a:lnTo>
                <a:lnTo>
                  <a:pt x="26461" y="271159"/>
                </a:lnTo>
                <a:lnTo>
                  <a:pt x="55102" y="306496"/>
                </a:lnTo>
                <a:lnTo>
                  <a:pt x="92336" y="333713"/>
                </a:lnTo>
                <a:lnTo>
                  <a:pt x="136904" y="350772"/>
                </a:lnTo>
                <a:lnTo>
                  <a:pt x="184337" y="355417"/>
                </a:lnTo>
                <a:lnTo>
                  <a:pt x="229774" y="347710"/>
                </a:lnTo>
                <a:lnTo>
                  <a:pt x="271174" y="328912"/>
                </a:lnTo>
                <a:lnTo>
                  <a:pt x="306500" y="300283"/>
                </a:lnTo>
                <a:lnTo>
                  <a:pt x="333713" y="263081"/>
                </a:lnTo>
                <a:lnTo>
                  <a:pt x="350772" y="218565"/>
                </a:lnTo>
                <a:lnTo>
                  <a:pt x="355470" y="171079"/>
                </a:lnTo>
                <a:lnTo>
                  <a:pt x="347799" y="125611"/>
                </a:lnTo>
                <a:lnTo>
                  <a:pt x="329023" y="84199"/>
                </a:lnTo>
                <a:lnTo>
                  <a:pt x="300404" y="48884"/>
                </a:lnTo>
                <a:lnTo>
                  <a:pt x="263206" y="21704"/>
                </a:lnTo>
                <a:lnTo>
                  <a:pt x="218692" y="4697"/>
                </a:lnTo>
                <a:lnTo>
                  <a:pt x="171205" y="0"/>
                </a:lnTo>
                <a:close/>
              </a:path>
            </a:pathLst>
          </a:custGeom>
          <a:solidFill>
            <a:srgbClr val="D6C7FD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514084" y="4976540"/>
            <a:ext cx="432434" cy="432434"/>
          </a:xfrm>
          <a:custGeom>
            <a:avLst/>
            <a:gdLst/>
            <a:ahLst/>
            <a:cxnLst/>
            <a:rect l="l" t="t" r="r" b="b"/>
            <a:pathLst>
              <a:path w="432434" h="432435">
                <a:moveTo>
                  <a:pt x="216095" y="0"/>
                </a:moveTo>
                <a:lnTo>
                  <a:pt x="168154" y="5375"/>
                </a:lnTo>
                <a:lnTo>
                  <a:pt x="123289" y="20965"/>
                </a:lnTo>
                <a:lnTo>
                  <a:pt x="83064" y="45813"/>
                </a:lnTo>
                <a:lnTo>
                  <a:pt x="49039" y="78960"/>
                </a:lnTo>
                <a:lnTo>
                  <a:pt x="22775" y="119450"/>
                </a:lnTo>
                <a:lnTo>
                  <a:pt x="5836" y="166324"/>
                </a:lnTo>
                <a:lnTo>
                  <a:pt x="0" y="215821"/>
                </a:lnTo>
                <a:lnTo>
                  <a:pt x="5359" y="263777"/>
                </a:lnTo>
                <a:lnTo>
                  <a:pt x="20952" y="308639"/>
                </a:lnTo>
                <a:lnTo>
                  <a:pt x="45813" y="348852"/>
                </a:lnTo>
                <a:lnTo>
                  <a:pt x="78978" y="382859"/>
                </a:lnTo>
                <a:lnTo>
                  <a:pt x="119483" y="409107"/>
                </a:lnTo>
                <a:lnTo>
                  <a:pt x="166364" y="426039"/>
                </a:lnTo>
                <a:lnTo>
                  <a:pt x="215821" y="431877"/>
                </a:lnTo>
                <a:lnTo>
                  <a:pt x="263762" y="426519"/>
                </a:lnTo>
                <a:lnTo>
                  <a:pt x="308626" y="410934"/>
                </a:lnTo>
                <a:lnTo>
                  <a:pt x="348852" y="386087"/>
                </a:lnTo>
                <a:lnTo>
                  <a:pt x="382877" y="352944"/>
                </a:lnTo>
                <a:lnTo>
                  <a:pt x="409140" y="312472"/>
                </a:lnTo>
                <a:lnTo>
                  <a:pt x="426079" y="265638"/>
                </a:lnTo>
                <a:lnTo>
                  <a:pt x="431916" y="216135"/>
                </a:lnTo>
                <a:lnTo>
                  <a:pt x="426556" y="168160"/>
                </a:lnTo>
                <a:lnTo>
                  <a:pt x="410964" y="123273"/>
                </a:lnTo>
                <a:lnTo>
                  <a:pt x="386103" y="83034"/>
                </a:lnTo>
                <a:lnTo>
                  <a:pt x="352938" y="49002"/>
                </a:lnTo>
                <a:lnTo>
                  <a:pt x="312432" y="22736"/>
                </a:lnTo>
                <a:lnTo>
                  <a:pt x="265551" y="5796"/>
                </a:lnTo>
                <a:lnTo>
                  <a:pt x="216095" y="0"/>
                </a:lnTo>
                <a:close/>
              </a:path>
            </a:pathLst>
          </a:custGeom>
          <a:solidFill>
            <a:srgbClr val="D6C7FD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856256" y="5295309"/>
            <a:ext cx="762053" cy="7620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1311" y="5916311"/>
            <a:ext cx="213791" cy="2137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387635" y="5767446"/>
            <a:ext cx="432434" cy="432434"/>
          </a:xfrm>
          <a:custGeom>
            <a:avLst/>
            <a:gdLst/>
            <a:ahLst/>
            <a:cxnLst/>
            <a:rect l="l" t="t" r="r" b="b"/>
            <a:pathLst>
              <a:path w="432434" h="432435">
                <a:moveTo>
                  <a:pt x="216135" y="0"/>
                </a:moveTo>
                <a:lnTo>
                  <a:pt x="168160" y="5357"/>
                </a:lnTo>
                <a:lnTo>
                  <a:pt x="123273" y="20943"/>
                </a:lnTo>
                <a:lnTo>
                  <a:pt x="83034" y="45794"/>
                </a:lnTo>
                <a:lnTo>
                  <a:pt x="49002" y="78948"/>
                </a:lnTo>
                <a:lnTo>
                  <a:pt x="22736" y="119441"/>
                </a:lnTo>
                <a:lnTo>
                  <a:pt x="5796" y="166311"/>
                </a:lnTo>
                <a:lnTo>
                  <a:pt x="0" y="215798"/>
                </a:lnTo>
                <a:lnTo>
                  <a:pt x="5375" y="263757"/>
                </a:lnTo>
                <a:lnTo>
                  <a:pt x="20965" y="308629"/>
                </a:lnTo>
                <a:lnTo>
                  <a:pt x="45813" y="348855"/>
                </a:lnTo>
                <a:lnTo>
                  <a:pt x="78960" y="382875"/>
                </a:lnTo>
                <a:lnTo>
                  <a:pt x="119450" y="409132"/>
                </a:lnTo>
                <a:lnTo>
                  <a:pt x="166324" y="426064"/>
                </a:lnTo>
                <a:lnTo>
                  <a:pt x="215821" y="431898"/>
                </a:lnTo>
                <a:lnTo>
                  <a:pt x="263777" y="426541"/>
                </a:lnTo>
                <a:lnTo>
                  <a:pt x="308639" y="410955"/>
                </a:lnTo>
                <a:lnTo>
                  <a:pt x="348852" y="386104"/>
                </a:lnTo>
                <a:lnTo>
                  <a:pt x="382859" y="352950"/>
                </a:lnTo>
                <a:lnTo>
                  <a:pt x="409107" y="312457"/>
                </a:lnTo>
                <a:lnTo>
                  <a:pt x="426039" y="265587"/>
                </a:lnTo>
                <a:lnTo>
                  <a:pt x="431877" y="216100"/>
                </a:lnTo>
                <a:lnTo>
                  <a:pt x="426519" y="168141"/>
                </a:lnTo>
                <a:lnTo>
                  <a:pt x="410934" y="123269"/>
                </a:lnTo>
                <a:lnTo>
                  <a:pt x="386087" y="83043"/>
                </a:lnTo>
                <a:lnTo>
                  <a:pt x="352944" y="49022"/>
                </a:lnTo>
                <a:lnTo>
                  <a:pt x="312472" y="22766"/>
                </a:lnTo>
                <a:lnTo>
                  <a:pt x="265638" y="5834"/>
                </a:lnTo>
                <a:lnTo>
                  <a:pt x="216135" y="0"/>
                </a:lnTo>
                <a:close/>
              </a:path>
            </a:pathLst>
          </a:custGeom>
          <a:solidFill>
            <a:srgbClr val="D6C7FD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413738" y="6096911"/>
            <a:ext cx="200433" cy="2003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40305" y="6463623"/>
            <a:ext cx="200380" cy="2003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889045" y="6404949"/>
            <a:ext cx="200433" cy="20039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608476" y="4385147"/>
            <a:ext cx="125222" cy="12529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618565" y="4452838"/>
            <a:ext cx="125293" cy="12522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558819" y="4595278"/>
            <a:ext cx="125222" cy="12527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43990" y="6242378"/>
            <a:ext cx="125250" cy="12525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4112" y="6310019"/>
            <a:ext cx="125250" cy="12525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94346" y="6452499"/>
            <a:ext cx="125250" cy="12525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2900" y="505368"/>
            <a:ext cx="8412480" cy="637946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66041" y="941477"/>
            <a:ext cx="6515906" cy="449732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Picture 6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3" y="1793876"/>
            <a:ext cx="2652787" cy="370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Donut 31"/>
          <p:cNvSpPr/>
          <p:nvPr/>
        </p:nvSpPr>
        <p:spPr>
          <a:xfrm>
            <a:off x="3659626" y="1413106"/>
            <a:ext cx="4648200" cy="4610100"/>
          </a:xfrm>
          <a:prstGeom prst="donut">
            <a:avLst/>
          </a:prstGeom>
          <a:noFill/>
          <a:ln w="101600" cmpd="dbl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anchor="ctr">
            <a:prstTxWarp prst="textCircl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5400" b="1" dirty="0">
                <a:solidFill>
                  <a:schemeClr val="tx1"/>
                </a:solidFill>
                <a:latin typeface="Book Antiqua" pitchFamily="18" charset="0"/>
              </a:rPr>
              <a:t>Welcome to the world of SLM PPT Presentation.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781175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77923" y="146304"/>
            <a:ext cx="5870448" cy="13472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16023" y="188976"/>
            <a:ext cx="5785104" cy="12618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26435" y="969263"/>
            <a:ext cx="3901440" cy="13472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64535" y="1011936"/>
            <a:ext cx="3816096" cy="12618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60854" y="663194"/>
            <a:ext cx="4736465" cy="5421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09365" y="1486153"/>
            <a:ext cx="2773553" cy="5421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22044" y="2435479"/>
            <a:ext cx="460375" cy="6108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850" spc="-10" dirty="0">
                <a:latin typeface="Wingdings"/>
                <a:cs typeface="Wingdings"/>
              </a:rPr>
              <a:t></a:t>
            </a:r>
            <a:endParaRPr sz="3850">
              <a:latin typeface="Wingdings"/>
              <a:cs typeface="Wingding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149094" y="2378075"/>
            <a:ext cx="390144" cy="7741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95042" y="2378075"/>
            <a:ext cx="5779134" cy="7741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77594" y="3115691"/>
            <a:ext cx="6671818" cy="76504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77594" y="3847465"/>
            <a:ext cx="6938645" cy="76504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77594" y="4578984"/>
            <a:ext cx="2699385" cy="76504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561012"/>
            <a:ext cx="950913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00" y="12065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29" y="4644"/>
                </a:lnTo>
                <a:lnTo>
                  <a:pt x="139619" y="17966"/>
                </a:lnTo>
                <a:lnTo>
                  <a:pt x="100788" y="39045"/>
                </a:lnTo>
                <a:lnTo>
                  <a:pt x="66955" y="66960"/>
                </a:lnTo>
                <a:lnTo>
                  <a:pt x="39041" y="100793"/>
                </a:lnTo>
                <a:lnTo>
                  <a:pt x="17964" y="139624"/>
                </a:lnTo>
                <a:lnTo>
                  <a:pt x="4644" y="182533"/>
                </a:lnTo>
                <a:lnTo>
                  <a:pt x="0" y="228600"/>
                </a:lnTo>
                <a:lnTo>
                  <a:pt x="4644" y="274666"/>
                </a:lnTo>
                <a:lnTo>
                  <a:pt x="17964" y="317575"/>
                </a:lnTo>
                <a:lnTo>
                  <a:pt x="39041" y="356406"/>
                </a:lnTo>
                <a:lnTo>
                  <a:pt x="66955" y="390239"/>
                </a:lnTo>
                <a:lnTo>
                  <a:pt x="100788" y="418154"/>
                </a:lnTo>
                <a:lnTo>
                  <a:pt x="139619" y="439233"/>
                </a:lnTo>
                <a:lnTo>
                  <a:pt x="182529" y="452555"/>
                </a:lnTo>
                <a:lnTo>
                  <a:pt x="228600" y="457200"/>
                </a:lnTo>
                <a:lnTo>
                  <a:pt x="274670" y="452555"/>
                </a:lnTo>
                <a:lnTo>
                  <a:pt x="317580" y="439233"/>
                </a:lnTo>
                <a:lnTo>
                  <a:pt x="356411" y="418154"/>
                </a:lnTo>
                <a:lnTo>
                  <a:pt x="390244" y="390239"/>
                </a:lnTo>
                <a:lnTo>
                  <a:pt x="418158" y="356406"/>
                </a:lnTo>
                <a:lnTo>
                  <a:pt x="439235" y="317575"/>
                </a:lnTo>
                <a:lnTo>
                  <a:pt x="452555" y="274666"/>
                </a:lnTo>
                <a:lnTo>
                  <a:pt x="457200" y="228600"/>
                </a:lnTo>
                <a:lnTo>
                  <a:pt x="452555" y="182533"/>
                </a:lnTo>
                <a:lnTo>
                  <a:pt x="439235" y="139624"/>
                </a:lnTo>
                <a:lnTo>
                  <a:pt x="418158" y="100793"/>
                </a:lnTo>
                <a:lnTo>
                  <a:pt x="390244" y="66960"/>
                </a:lnTo>
                <a:lnTo>
                  <a:pt x="356411" y="39045"/>
                </a:lnTo>
                <a:lnTo>
                  <a:pt x="317580" y="17966"/>
                </a:lnTo>
                <a:lnTo>
                  <a:pt x="274670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D6C7FD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7700" y="914400"/>
            <a:ext cx="431800" cy="660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" y="0"/>
            <a:ext cx="762000" cy="762000"/>
          </a:xfrm>
          <a:custGeom>
            <a:avLst/>
            <a:gdLst/>
            <a:ahLst/>
            <a:cxnLst/>
            <a:rect l="l" t="t" r="r" b="b"/>
            <a:pathLst>
              <a:path w="762000" h="762000">
                <a:moveTo>
                  <a:pt x="381000" y="0"/>
                </a:moveTo>
                <a:lnTo>
                  <a:pt x="333207" y="2968"/>
                </a:lnTo>
                <a:lnTo>
                  <a:pt x="287185" y="11634"/>
                </a:lnTo>
                <a:lnTo>
                  <a:pt x="243293" y="25643"/>
                </a:lnTo>
                <a:lnTo>
                  <a:pt x="201887" y="44636"/>
                </a:lnTo>
                <a:lnTo>
                  <a:pt x="163323" y="68257"/>
                </a:lnTo>
                <a:lnTo>
                  <a:pt x="127960" y="96149"/>
                </a:lnTo>
                <a:lnTo>
                  <a:pt x="96153" y="127955"/>
                </a:lnTo>
                <a:lnTo>
                  <a:pt x="68260" y="163318"/>
                </a:lnTo>
                <a:lnTo>
                  <a:pt x="44638" y="201881"/>
                </a:lnTo>
                <a:lnTo>
                  <a:pt x="25644" y="243288"/>
                </a:lnTo>
                <a:lnTo>
                  <a:pt x="11635" y="287181"/>
                </a:lnTo>
                <a:lnTo>
                  <a:pt x="2968" y="333204"/>
                </a:lnTo>
                <a:lnTo>
                  <a:pt x="0" y="381000"/>
                </a:lnTo>
                <a:lnTo>
                  <a:pt x="2968" y="428795"/>
                </a:lnTo>
                <a:lnTo>
                  <a:pt x="11635" y="474818"/>
                </a:lnTo>
                <a:lnTo>
                  <a:pt x="25644" y="518711"/>
                </a:lnTo>
                <a:lnTo>
                  <a:pt x="44638" y="560118"/>
                </a:lnTo>
                <a:lnTo>
                  <a:pt x="68260" y="598681"/>
                </a:lnTo>
                <a:lnTo>
                  <a:pt x="96153" y="634044"/>
                </a:lnTo>
                <a:lnTo>
                  <a:pt x="127960" y="665850"/>
                </a:lnTo>
                <a:lnTo>
                  <a:pt x="163323" y="693742"/>
                </a:lnTo>
                <a:lnTo>
                  <a:pt x="201887" y="717363"/>
                </a:lnTo>
                <a:lnTo>
                  <a:pt x="243293" y="736356"/>
                </a:lnTo>
                <a:lnTo>
                  <a:pt x="287185" y="750365"/>
                </a:lnTo>
                <a:lnTo>
                  <a:pt x="333207" y="759031"/>
                </a:lnTo>
                <a:lnTo>
                  <a:pt x="381000" y="762000"/>
                </a:lnTo>
                <a:lnTo>
                  <a:pt x="428792" y="759031"/>
                </a:lnTo>
                <a:lnTo>
                  <a:pt x="474814" y="750365"/>
                </a:lnTo>
                <a:lnTo>
                  <a:pt x="518706" y="736356"/>
                </a:lnTo>
                <a:lnTo>
                  <a:pt x="560112" y="717363"/>
                </a:lnTo>
                <a:lnTo>
                  <a:pt x="598676" y="693742"/>
                </a:lnTo>
                <a:lnTo>
                  <a:pt x="634039" y="665850"/>
                </a:lnTo>
                <a:lnTo>
                  <a:pt x="665846" y="634044"/>
                </a:lnTo>
                <a:lnTo>
                  <a:pt x="693739" y="598681"/>
                </a:lnTo>
                <a:lnTo>
                  <a:pt x="717361" y="560118"/>
                </a:lnTo>
                <a:lnTo>
                  <a:pt x="736355" y="518711"/>
                </a:lnTo>
                <a:lnTo>
                  <a:pt x="750364" y="474818"/>
                </a:lnTo>
                <a:lnTo>
                  <a:pt x="759031" y="428795"/>
                </a:lnTo>
                <a:lnTo>
                  <a:pt x="762000" y="381000"/>
                </a:lnTo>
                <a:lnTo>
                  <a:pt x="759031" y="333204"/>
                </a:lnTo>
                <a:lnTo>
                  <a:pt x="750364" y="287181"/>
                </a:lnTo>
                <a:lnTo>
                  <a:pt x="736355" y="243288"/>
                </a:lnTo>
                <a:lnTo>
                  <a:pt x="717361" y="201881"/>
                </a:lnTo>
                <a:lnTo>
                  <a:pt x="693739" y="163318"/>
                </a:lnTo>
                <a:lnTo>
                  <a:pt x="665846" y="127955"/>
                </a:lnTo>
                <a:lnTo>
                  <a:pt x="634039" y="96149"/>
                </a:lnTo>
                <a:lnTo>
                  <a:pt x="598676" y="68257"/>
                </a:lnTo>
                <a:lnTo>
                  <a:pt x="560112" y="44636"/>
                </a:lnTo>
                <a:lnTo>
                  <a:pt x="518706" y="25643"/>
                </a:lnTo>
                <a:lnTo>
                  <a:pt x="474814" y="11634"/>
                </a:lnTo>
                <a:lnTo>
                  <a:pt x="428792" y="2968"/>
                </a:lnTo>
                <a:lnTo>
                  <a:pt x="381000" y="0"/>
                </a:lnTo>
                <a:close/>
              </a:path>
            </a:pathLst>
          </a:custGeom>
          <a:solidFill>
            <a:srgbClr val="D6C7FD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14500" y="0"/>
            <a:ext cx="355600" cy="355600"/>
          </a:xfrm>
          <a:custGeom>
            <a:avLst/>
            <a:gdLst/>
            <a:ahLst/>
            <a:cxnLst/>
            <a:rect l="l" t="t" r="r" b="b"/>
            <a:pathLst>
              <a:path w="355600" h="355600">
                <a:moveTo>
                  <a:pt x="177800" y="0"/>
                </a:moveTo>
                <a:lnTo>
                  <a:pt x="130542" y="6352"/>
                </a:lnTo>
                <a:lnTo>
                  <a:pt x="88072" y="24280"/>
                </a:lnTo>
                <a:lnTo>
                  <a:pt x="52085" y="52085"/>
                </a:lnTo>
                <a:lnTo>
                  <a:pt x="24280" y="88072"/>
                </a:lnTo>
                <a:lnTo>
                  <a:pt x="6352" y="130542"/>
                </a:lnTo>
                <a:lnTo>
                  <a:pt x="0" y="177800"/>
                </a:lnTo>
                <a:lnTo>
                  <a:pt x="6352" y="225057"/>
                </a:lnTo>
                <a:lnTo>
                  <a:pt x="24280" y="267527"/>
                </a:lnTo>
                <a:lnTo>
                  <a:pt x="52085" y="303514"/>
                </a:lnTo>
                <a:lnTo>
                  <a:pt x="88072" y="331319"/>
                </a:lnTo>
                <a:lnTo>
                  <a:pt x="130542" y="349247"/>
                </a:lnTo>
                <a:lnTo>
                  <a:pt x="177800" y="355600"/>
                </a:lnTo>
                <a:lnTo>
                  <a:pt x="225057" y="349247"/>
                </a:lnTo>
                <a:lnTo>
                  <a:pt x="267527" y="331319"/>
                </a:lnTo>
                <a:lnTo>
                  <a:pt x="303514" y="303514"/>
                </a:lnTo>
                <a:lnTo>
                  <a:pt x="331319" y="267527"/>
                </a:lnTo>
                <a:lnTo>
                  <a:pt x="349247" y="225057"/>
                </a:lnTo>
                <a:lnTo>
                  <a:pt x="355600" y="177800"/>
                </a:lnTo>
                <a:lnTo>
                  <a:pt x="349247" y="130542"/>
                </a:lnTo>
                <a:lnTo>
                  <a:pt x="331319" y="88072"/>
                </a:lnTo>
                <a:lnTo>
                  <a:pt x="303514" y="52085"/>
                </a:lnTo>
                <a:lnTo>
                  <a:pt x="267527" y="24280"/>
                </a:lnTo>
                <a:lnTo>
                  <a:pt x="225057" y="6352"/>
                </a:lnTo>
                <a:lnTo>
                  <a:pt x="177800" y="0"/>
                </a:lnTo>
                <a:close/>
              </a:path>
            </a:pathLst>
          </a:custGeom>
          <a:solidFill>
            <a:srgbClr val="D6C7FD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76400" y="228600"/>
            <a:ext cx="546100" cy="431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28700" y="1524000"/>
            <a:ext cx="203200" cy="203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8900" y="1066800"/>
            <a:ext cx="127000" cy="127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4400" y="1752600"/>
            <a:ext cx="203200" cy="203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244600"/>
            <a:ext cx="127000" cy="127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2400" y="1092200"/>
            <a:ext cx="127000" cy="127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4800" y="1066800"/>
            <a:ext cx="127000" cy="127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32598" y="5568492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70367" y="0"/>
                </a:moveTo>
                <a:lnTo>
                  <a:pt x="425135" y="890"/>
                </a:lnTo>
                <a:lnTo>
                  <a:pt x="380721" y="6194"/>
                </a:lnTo>
                <a:lnTo>
                  <a:pt x="337401" y="15740"/>
                </a:lnTo>
                <a:lnTo>
                  <a:pt x="295451" y="29358"/>
                </a:lnTo>
                <a:lnTo>
                  <a:pt x="255148" y="46878"/>
                </a:lnTo>
                <a:lnTo>
                  <a:pt x="216768" y="68127"/>
                </a:lnTo>
                <a:lnTo>
                  <a:pt x="180588" y="92937"/>
                </a:lnTo>
                <a:lnTo>
                  <a:pt x="146884" y="121136"/>
                </a:lnTo>
                <a:lnTo>
                  <a:pt x="115932" y="152553"/>
                </a:lnTo>
                <a:lnTo>
                  <a:pt x="88010" y="187018"/>
                </a:lnTo>
                <a:lnTo>
                  <a:pt x="63393" y="224360"/>
                </a:lnTo>
                <a:lnTo>
                  <a:pt x="42358" y="264409"/>
                </a:lnTo>
                <a:lnTo>
                  <a:pt x="25181" y="306993"/>
                </a:lnTo>
                <a:lnTo>
                  <a:pt x="12139" y="351942"/>
                </a:lnTo>
                <a:lnTo>
                  <a:pt x="3692" y="397980"/>
                </a:lnTo>
                <a:lnTo>
                  <a:pt x="0" y="443753"/>
                </a:lnTo>
                <a:lnTo>
                  <a:pt x="892" y="488986"/>
                </a:lnTo>
                <a:lnTo>
                  <a:pt x="6198" y="533402"/>
                </a:lnTo>
                <a:lnTo>
                  <a:pt x="15748" y="576724"/>
                </a:lnTo>
                <a:lnTo>
                  <a:pt x="29369" y="618676"/>
                </a:lnTo>
                <a:lnTo>
                  <a:pt x="46892" y="658982"/>
                </a:lnTo>
                <a:lnTo>
                  <a:pt x="68146" y="697365"/>
                </a:lnTo>
                <a:lnTo>
                  <a:pt x="92960" y="733548"/>
                </a:lnTo>
                <a:lnTo>
                  <a:pt x="121163" y="767255"/>
                </a:lnTo>
                <a:lnTo>
                  <a:pt x="152585" y="798210"/>
                </a:lnTo>
                <a:lnTo>
                  <a:pt x="187054" y="826135"/>
                </a:lnTo>
                <a:lnTo>
                  <a:pt x="224400" y="850756"/>
                </a:lnTo>
                <a:lnTo>
                  <a:pt x="264452" y="871794"/>
                </a:lnTo>
                <a:lnTo>
                  <a:pt x="307040" y="888973"/>
                </a:lnTo>
                <a:lnTo>
                  <a:pt x="351991" y="902017"/>
                </a:lnTo>
                <a:lnTo>
                  <a:pt x="398028" y="910470"/>
                </a:lnTo>
                <a:lnTo>
                  <a:pt x="443801" y="914166"/>
                </a:lnTo>
                <a:lnTo>
                  <a:pt x="489033" y="913277"/>
                </a:lnTo>
                <a:lnTo>
                  <a:pt x="533447" y="907973"/>
                </a:lnTo>
                <a:lnTo>
                  <a:pt x="576767" y="898427"/>
                </a:lnTo>
                <a:lnTo>
                  <a:pt x="618717" y="884807"/>
                </a:lnTo>
                <a:lnTo>
                  <a:pt x="659020" y="867286"/>
                </a:lnTo>
                <a:lnTo>
                  <a:pt x="697400" y="846034"/>
                </a:lnTo>
                <a:lnTo>
                  <a:pt x="733580" y="821222"/>
                </a:lnTo>
                <a:lnTo>
                  <a:pt x="767284" y="793020"/>
                </a:lnTo>
                <a:lnTo>
                  <a:pt x="798235" y="761601"/>
                </a:lnTo>
                <a:lnTo>
                  <a:pt x="826158" y="727133"/>
                </a:lnTo>
                <a:lnTo>
                  <a:pt x="850775" y="689789"/>
                </a:lnTo>
                <a:lnTo>
                  <a:pt x="871810" y="649738"/>
                </a:lnTo>
                <a:lnTo>
                  <a:pt x="888987" y="607153"/>
                </a:lnTo>
                <a:lnTo>
                  <a:pt x="902028" y="562203"/>
                </a:lnTo>
                <a:lnTo>
                  <a:pt x="910476" y="516166"/>
                </a:lnTo>
                <a:lnTo>
                  <a:pt x="914168" y="470393"/>
                </a:lnTo>
                <a:lnTo>
                  <a:pt x="913276" y="425160"/>
                </a:lnTo>
                <a:lnTo>
                  <a:pt x="907970" y="380744"/>
                </a:lnTo>
                <a:lnTo>
                  <a:pt x="898420" y="337422"/>
                </a:lnTo>
                <a:lnTo>
                  <a:pt x="884799" y="295470"/>
                </a:lnTo>
                <a:lnTo>
                  <a:pt x="867275" y="255165"/>
                </a:lnTo>
                <a:lnTo>
                  <a:pt x="846021" y="216783"/>
                </a:lnTo>
                <a:lnTo>
                  <a:pt x="821207" y="180600"/>
                </a:lnTo>
                <a:lnTo>
                  <a:pt x="793004" y="146894"/>
                </a:lnTo>
                <a:lnTo>
                  <a:pt x="761583" y="115940"/>
                </a:lnTo>
                <a:lnTo>
                  <a:pt x="727114" y="88016"/>
                </a:lnTo>
                <a:lnTo>
                  <a:pt x="689768" y="63397"/>
                </a:lnTo>
                <a:lnTo>
                  <a:pt x="649716" y="42361"/>
                </a:lnTo>
                <a:lnTo>
                  <a:pt x="607128" y="25183"/>
                </a:lnTo>
                <a:lnTo>
                  <a:pt x="562176" y="12141"/>
                </a:lnTo>
                <a:lnTo>
                  <a:pt x="516139" y="3693"/>
                </a:lnTo>
                <a:lnTo>
                  <a:pt x="470367" y="0"/>
                </a:lnTo>
                <a:close/>
              </a:path>
            </a:pathLst>
          </a:custGeom>
          <a:solidFill>
            <a:srgbClr val="D6C7FD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92720" y="4953509"/>
            <a:ext cx="355600" cy="355600"/>
          </a:xfrm>
          <a:custGeom>
            <a:avLst/>
            <a:gdLst/>
            <a:ahLst/>
            <a:cxnLst/>
            <a:rect l="l" t="t" r="r" b="b"/>
            <a:pathLst>
              <a:path w="355600" h="355600">
                <a:moveTo>
                  <a:pt x="171205" y="0"/>
                </a:moveTo>
                <a:lnTo>
                  <a:pt x="125732" y="7670"/>
                </a:lnTo>
                <a:lnTo>
                  <a:pt x="84310" y="26446"/>
                </a:lnTo>
                <a:lnTo>
                  <a:pt x="48973" y="55065"/>
                </a:lnTo>
                <a:lnTo>
                  <a:pt x="21756" y="92263"/>
                </a:lnTo>
                <a:lnTo>
                  <a:pt x="4697" y="136777"/>
                </a:lnTo>
                <a:lnTo>
                  <a:pt x="0" y="184264"/>
                </a:lnTo>
                <a:lnTo>
                  <a:pt x="7674" y="229737"/>
                </a:lnTo>
                <a:lnTo>
                  <a:pt x="26461" y="271159"/>
                </a:lnTo>
                <a:lnTo>
                  <a:pt x="55102" y="306496"/>
                </a:lnTo>
                <a:lnTo>
                  <a:pt x="92336" y="333713"/>
                </a:lnTo>
                <a:lnTo>
                  <a:pt x="136904" y="350772"/>
                </a:lnTo>
                <a:lnTo>
                  <a:pt x="184337" y="355417"/>
                </a:lnTo>
                <a:lnTo>
                  <a:pt x="229774" y="347710"/>
                </a:lnTo>
                <a:lnTo>
                  <a:pt x="271174" y="328912"/>
                </a:lnTo>
                <a:lnTo>
                  <a:pt x="306500" y="300283"/>
                </a:lnTo>
                <a:lnTo>
                  <a:pt x="333713" y="263081"/>
                </a:lnTo>
                <a:lnTo>
                  <a:pt x="350772" y="218565"/>
                </a:lnTo>
                <a:lnTo>
                  <a:pt x="355470" y="171079"/>
                </a:lnTo>
                <a:lnTo>
                  <a:pt x="347799" y="125611"/>
                </a:lnTo>
                <a:lnTo>
                  <a:pt x="329023" y="84199"/>
                </a:lnTo>
                <a:lnTo>
                  <a:pt x="300404" y="48884"/>
                </a:lnTo>
                <a:lnTo>
                  <a:pt x="263206" y="21704"/>
                </a:lnTo>
                <a:lnTo>
                  <a:pt x="218692" y="4697"/>
                </a:lnTo>
                <a:lnTo>
                  <a:pt x="171205" y="0"/>
                </a:lnTo>
                <a:close/>
              </a:path>
            </a:pathLst>
          </a:custGeom>
          <a:solidFill>
            <a:srgbClr val="D6C7FD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514084" y="4976540"/>
            <a:ext cx="432434" cy="432434"/>
          </a:xfrm>
          <a:custGeom>
            <a:avLst/>
            <a:gdLst/>
            <a:ahLst/>
            <a:cxnLst/>
            <a:rect l="l" t="t" r="r" b="b"/>
            <a:pathLst>
              <a:path w="432434" h="432435">
                <a:moveTo>
                  <a:pt x="216095" y="0"/>
                </a:moveTo>
                <a:lnTo>
                  <a:pt x="168154" y="5375"/>
                </a:lnTo>
                <a:lnTo>
                  <a:pt x="123289" y="20965"/>
                </a:lnTo>
                <a:lnTo>
                  <a:pt x="83064" y="45813"/>
                </a:lnTo>
                <a:lnTo>
                  <a:pt x="49039" y="78960"/>
                </a:lnTo>
                <a:lnTo>
                  <a:pt x="22775" y="119450"/>
                </a:lnTo>
                <a:lnTo>
                  <a:pt x="5836" y="166324"/>
                </a:lnTo>
                <a:lnTo>
                  <a:pt x="0" y="215821"/>
                </a:lnTo>
                <a:lnTo>
                  <a:pt x="5359" y="263777"/>
                </a:lnTo>
                <a:lnTo>
                  <a:pt x="20952" y="308639"/>
                </a:lnTo>
                <a:lnTo>
                  <a:pt x="45813" y="348852"/>
                </a:lnTo>
                <a:lnTo>
                  <a:pt x="78978" y="382859"/>
                </a:lnTo>
                <a:lnTo>
                  <a:pt x="119483" y="409107"/>
                </a:lnTo>
                <a:lnTo>
                  <a:pt x="166364" y="426039"/>
                </a:lnTo>
                <a:lnTo>
                  <a:pt x="215821" y="431877"/>
                </a:lnTo>
                <a:lnTo>
                  <a:pt x="263762" y="426519"/>
                </a:lnTo>
                <a:lnTo>
                  <a:pt x="308626" y="410934"/>
                </a:lnTo>
                <a:lnTo>
                  <a:pt x="348852" y="386087"/>
                </a:lnTo>
                <a:lnTo>
                  <a:pt x="382877" y="352944"/>
                </a:lnTo>
                <a:lnTo>
                  <a:pt x="409140" y="312472"/>
                </a:lnTo>
                <a:lnTo>
                  <a:pt x="426079" y="265638"/>
                </a:lnTo>
                <a:lnTo>
                  <a:pt x="431916" y="216135"/>
                </a:lnTo>
                <a:lnTo>
                  <a:pt x="426556" y="168160"/>
                </a:lnTo>
                <a:lnTo>
                  <a:pt x="410964" y="123273"/>
                </a:lnTo>
                <a:lnTo>
                  <a:pt x="386103" y="83034"/>
                </a:lnTo>
                <a:lnTo>
                  <a:pt x="352938" y="49002"/>
                </a:lnTo>
                <a:lnTo>
                  <a:pt x="312432" y="22736"/>
                </a:lnTo>
                <a:lnTo>
                  <a:pt x="265551" y="5796"/>
                </a:lnTo>
                <a:lnTo>
                  <a:pt x="216095" y="0"/>
                </a:lnTo>
                <a:close/>
              </a:path>
            </a:pathLst>
          </a:custGeom>
          <a:solidFill>
            <a:srgbClr val="D6C7FD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856256" y="5295309"/>
            <a:ext cx="762053" cy="7620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1311" y="5916311"/>
            <a:ext cx="213791" cy="2137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387635" y="5767446"/>
            <a:ext cx="432434" cy="432434"/>
          </a:xfrm>
          <a:custGeom>
            <a:avLst/>
            <a:gdLst/>
            <a:ahLst/>
            <a:cxnLst/>
            <a:rect l="l" t="t" r="r" b="b"/>
            <a:pathLst>
              <a:path w="432434" h="432435">
                <a:moveTo>
                  <a:pt x="216135" y="0"/>
                </a:moveTo>
                <a:lnTo>
                  <a:pt x="168160" y="5357"/>
                </a:lnTo>
                <a:lnTo>
                  <a:pt x="123273" y="20943"/>
                </a:lnTo>
                <a:lnTo>
                  <a:pt x="83034" y="45794"/>
                </a:lnTo>
                <a:lnTo>
                  <a:pt x="49002" y="78948"/>
                </a:lnTo>
                <a:lnTo>
                  <a:pt x="22736" y="119441"/>
                </a:lnTo>
                <a:lnTo>
                  <a:pt x="5796" y="166311"/>
                </a:lnTo>
                <a:lnTo>
                  <a:pt x="0" y="215798"/>
                </a:lnTo>
                <a:lnTo>
                  <a:pt x="5375" y="263757"/>
                </a:lnTo>
                <a:lnTo>
                  <a:pt x="20965" y="308629"/>
                </a:lnTo>
                <a:lnTo>
                  <a:pt x="45813" y="348855"/>
                </a:lnTo>
                <a:lnTo>
                  <a:pt x="78960" y="382875"/>
                </a:lnTo>
                <a:lnTo>
                  <a:pt x="119450" y="409132"/>
                </a:lnTo>
                <a:lnTo>
                  <a:pt x="166324" y="426064"/>
                </a:lnTo>
                <a:lnTo>
                  <a:pt x="215821" y="431898"/>
                </a:lnTo>
                <a:lnTo>
                  <a:pt x="263777" y="426541"/>
                </a:lnTo>
                <a:lnTo>
                  <a:pt x="308639" y="410955"/>
                </a:lnTo>
                <a:lnTo>
                  <a:pt x="348852" y="386104"/>
                </a:lnTo>
                <a:lnTo>
                  <a:pt x="382859" y="352950"/>
                </a:lnTo>
                <a:lnTo>
                  <a:pt x="409107" y="312457"/>
                </a:lnTo>
                <a:lnTo>
                  <a:pt x="426039" y="265587"/>
                </a:lnTo>
                <a:lnTo>
                  <a:pt x="431877" y="216100"/>
                </a:lnTo>
                <a:lnTo>
                  <a:pt x="426519" y="168141"/>
                </a:lnTo>
                <a:lnTo>
                  <a:pt x="410934" y="123269"/>
                </a:lnTo>
                <a:lnTo>
                  <a:pt x="386087" y="83043"/>
                </a:lnTo>
                <a:lnTo>
                  <a:pt x="352944" y="49022"/>
                </a:lnTo>
                <a:lnTo>
                  <a:pt x="312472" y="22766"/>
                </a:lnTo>
                <a:lnTo>
                  <a:pt x="265638" y="5834"/>
                </a:lnTo>
                <a:lnTo>
                  <a:pt x="216135" y="0"/>
                </a:lnTo>
                <a:close/>
              </a:path>
            </a:pathLst>
          </a:custGeom>
          <a:solidFill>
            <a:srgbClr val="D6C7FD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413738" y="6096911"/>
            <a:ext cx="200433" cy="2003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40305" y="6463623"/>
            <a:ext cx="200380" cy="2003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889045" y="6404949"/>
            <a:ext cx="200433" cy="20039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608476" y="4385147"/>
            <a:ext cx="125222" cy="12529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618565" y="4452838"/>
            <a:ext cx="125293" cy="12522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558819" y="4595278"/>
            <a:ext cx="125222" cy="12527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43990" y="6242378"/>
            <a:ext cx="125250" cy="12525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4112" y="6310019"/>
            <a:ext cx="125250" cy="12525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94346" y="6452499"/>
            <a:ext cx="125250" cy="12525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14475" y="1152525"/>
            <a:ext cx="47625" cy="4762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79475" y="227075"/>
            <a:ext cx="8156448" cy="526084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08076" y="455676"/>
            <a:ext cx="7699248" cy="480364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85800" y="5334000"/>
            <a:ext cx="7315200" cy="1143000"/>
          </a:xfrm>
          <a:custGeom>
            <a:avLst/>
            <a:gdLst/>
            <a:ahLst/>
            <a:cxnLst/>
            <a:rect l="l" t="t" r="r" b="b"/>
            <a:pathLst>
              <a:path w="7315200" h="1143000">
                <a:moveTo>
                  <a:pt x="7315200" y="0"/>
                </a:moveTo>
                <a:lnTo>
                  <a:pt x="7309205" y="29640"/>
                </a:lnTo>
                <a:lnTo>
                  <a:pt x="7292863" y="53863"/>
                </a:lnTo>
                <a:lnTo>
                  <a:pt x="7268640" y="70205"/>
                </a:lnTo>
                <a:lnTo>
                  <a:pt x="7239000" y="76200"/>
                </a:lnTo>
                <a:lnTo>
                  <a:pt x="76200" y="76200"/>
                </a:lnTo>
                <a:lnTo>
                  <a:pt x="46537" y="82194"/>
                </a:lnTo>
                <a:lnTo>
                  <a:pt x="22317" y="98536"/>
                </a:lnTo>
                <a:lnTo>
                  <a:pt x="5987" y="122759"/>
                </a:lnTo>
                <a:lnTo>
                  <a:pt x="0" y="152400"/>
                </a:lnTo>
                <a:lnTo>
                  <a:pt x="0" y="1066800"/>
                </a:lnTo>
                <a:lnTo>
                  <a:pt x="5987" y="1096462"/>
                </a:lnTo>
                <a:lnTo>
                  <a:pt x="22317" y="1120682"/>
                </a:lnTo>
                <a:lnTo>
                  <a:pt x="46537" y="1137012"/>
                </a:lnTo>
                <a:lnTo>
                  <a:pt x="76200" y="1143000"/>
                </a:lnTo>
                <a:lnTo>
                  <a:pt x="105862" y="1137012"/>
                </a:lnTo>
                <a:lnTo>
                  <a:pt x="130082" y="1120682"/>
                </a:lnTo>
                <a:lnTo>
                  <a:pt x="146412" y="1096462"/>
                </a:lnTo>
                <a:lnTo>
                  <a:pt x="152400" y="1066800"/>
                </a:lnTo>
                <a:lnTo>
                  <a:pt x="152400" y="990600"/>
                </a:lnTo>
                <a:lnTo>
                  <a:pt x="7239000" y="990600"/>
                </a:lnTo>
                <a:lnTo>
                  <a:pt x="7268640" y="984612"/>
                </a:lnTo>
                <a:lnTo>
                  <a:pt x="7292863" y="968282"/>
                </a:lnTo>
                <a:lnTo>
                  <a:pt x="7309205" y="944062"/>
                </a:lnTo>
                <a:lnTo>
                  <a:pt x="7315200" y="914400"/>
                </a:lnTo>
                <a:lnTo>
                  <a:pt x="7315200" y="228600"/>
                </a:lnTo>
                <a:lnTo>
                  <a:pt x="76200" y="228600"/>
                </a:lnTo>
                <a:lnTo>
                  <a:pt x="76200" y="152400"/>
                </a:lnTo>
                <a:lnTo>
                  <a:pt x="79193" y="137552"/>
                </a:lnTo>
                <a:lnTo>
                  <a:pt x="87358" y="125444"/>
                </a:lnTo>
                <a:lnTo>
                  <a:pt x="99468" y="117288"/>
                </a:lnTo>
                <a:lnTo>
                  <a:pt x="114300" y="114300"/>
                </a:lnTo>
                <a:lnTo>
                  <a:pt x="7315200" y="114300"/>
                </a:lnTo>
                <a:lnTo>
                  <a:pt x="7315200" y="0"/>
                </a:lnTo>
                <a:close/>
              </a:path>
              <a:path w="7315200" h="1143000">
                <a:moveTo>
                  <a:pt x="7315200" y="114300"/>
                </a:moveTo>
                <a:lnTo>
                  <a:pt x="114300" y="114300"/>
                </a:lnTo>
                <a:lnTo>
                  <a:pt x="129131" y="117288"/>
                </a:lnTo>
                <a:lnTo>
                  <a:pt x="141241" y="125444"/>
                </a:lnTo>
                <a:lnTo>
                  <a:pt x="149406" y="137552"/>
                </a:lnTo>
                <a:lnTo>
                  <a:pt x="152400" y="152400"/>
                </a:lnTo>
                <a:lnTo>
                  <a:pt x="146412" y="182040"/>
                </a:lnTo>
                <a:lnTo>
                  <a:pt x="130082" y="206263"/>
                </a:lnTo>
                <a:lnTo>
                  <a:pt x="105862" y="222605"/>
                </a:lnTo>
                <a:lnTo>
                  <a:pt x="76200" y="228600"/>
                </a:lnTo>
                <a:lnTo>
                  <a:pt x="7315200" y="228600"/>
                </a:lnTo>
                <a:lnTo>
                  <a:pt x="7315200" y="114300"/>
                </a:lnTo>
                <a:close/>
              </a:path>
              <a:path w="7315200" h="1143000">
                <a:moveTo>
                  <a:pt x="7162800" y="0"/>
                </a:moveTo>
                <a:lnTo>
                  <a:pt x="7162800" y="76200"/>
                </a:lnTo>
                <a:lnTo>
                  <a:pt x="7239000" y="76200"/>
                </a:lnTo>
                <a:lnTo>
                  <a:pt x="7239000" y="38100"/>
                </a:lnTo>
                <a:lnTo>
                  <a:pt x="7200900" y="38100"/>
                </a:lnTo>
                <a:lnTo>
                  <a:pt x="7186052" y="35111"/>
                </a:lnTo>
                <a:lnTo>
                  <a:pt x="7173944" y="26955"/>
                </a:lnTo>
                <a:lnTo>
                  <a:pt x="7165788" y="14847"/>
                </a:lnTo>
                <a:lnTo>
                  <a:pt x="7162800" y="0"/>
                </a:lnTo>
                <a:close/>
              </a:path>
              <a:path w="7315200" h="1143000">
                <a:moveTo>
                  <a:pt x="7239000" y="0"/>
                </a:moveTo>
                <a:lnTo>
                  <a:pt x="7236011" y="14847"/>
                </a:lnTo>
                <a:lnTo>
                  <a:pt x="7227855" y="26955"/>
                </a:lnTo>
                <a:lnTo>
                  <a:pt x="7215747" y="35111"/>
                </a:lnTo>
                <a:lnTo>
                  <a:pt x="7200900" y="38100"/>
                </a:lnTo>
                <a:lnTo>
                  <a:pt x="7239000" y="38100"/>
                </a:lnTo>
                <a:lnTo>
                  <a:pt x="72390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62000" y="5257800"/>
            <a:ext cx="7239000" cy="304800"/>
          </a:xfrm>
          <a:custGeom>
            <a:avLst/>
            <a:gdLst/>
            <a:ahLst/>
            <a:cxnLst/>
            <a:rect l="l" t="t" r="r" b="b"/>
            <a:pathLst>
              <a:path w="7239000" h="304800">
                <a:moveTo>
                  <a:pt x="38100" y="190500"/>
                </a:moveTo>
                <a:lnTo>
                  <a:pt x="23268" y="193488"/>
                </a:lnTo>
                <a:lnTo>
                  <a:pt x="11158" y="201644"/>
                </a:lnTo>
                <a:lnTo>
                  <a:pt x="2993" y="213752"/>
                </a:lnTo>
                <a:lnTo>
                  <a:pt x="0" y="228600"/>
                </a:lnTo>
                <a:lnTo>
                  <a:pt x="0" y="304800"/>
                </a:lnTo>
                <a:lnTo>
                  <a:pt x="29662" y="298805"/>
                </a:lnTo>
                <a:lnTo>
                  <a:pt x="53882" y="282463"/>
                </a:lnTo>
                <a:lnTo>
                  <a:pt x="70212" y="258240"/>
                </a:lnTo>
                <a:lnTo>
                  <a:pt x="76200" y="228600"/>
                </a:lnTo>
                <a:lnTo>
                  <a:pt x="73206" y="213752"/>
                </a:lnTo>
                <a:lnTo>
                  <a:pt x="65041" y="201644"/>
                </a:lnTo>
                <a:lnTo>
                  <a:pt x="52931" y="193488"/>
                </a:lnTo>
                <a:lnTo>
                  <a:pt x="38100" y="190500"/>
                </a:lnTo>
                <a:close/>
              </a:path>
              <a:path w="7239000" h="304800">
                <a:moveTo>
                  <a:pt x="7239000" y="76200"/>
                </a:moveTo>
                <a:lnTo>
                  <a:pt x="7162800" y="76200"/>
                </a:lnTo>
                <a:lnTo>
                  <a:pt x="7162800" y="152400"/>
                </a:lnTo>
                <a:lnTo>
                  <a:pt x="7192440" y="146405"/>
                </a:lnTo>
                <a:lnTo>
                  <a:pt x="7216663" y="130063"/>
                </a:lnTo>
                <a:lnTo>
                  <a:pt x="7233005" y="105840"/>
                </a:lnTo>
                <a:lnTo>
                  <a:pt x="7239000" y="76200"/>
                </a:lnTo>
                <a:close/>
              </a:path>
              <a:path w="7239000" h="304800">
                <a:moveTo>
                  <a:pt x="7162800" y="0"/>
                </a:moveTo>
                <a:lnTo>
                  <a:pt x="7133159" y="5994"/>
                </a:lnTo>
                <a:lnTo>
                  <a:pt x="7108936" y="22336"/>
                </a:lnTo>
                <a:lnTo>
                  <a:pt x="7092594" y="46559"/>
                </a:lnTo>
                <a:lnTo>
                  <a:pt x="7086600" y="76200"/>
                </a:lnTo>
                <a:lnTo>
                  <a:pt x="7089588" y="91047"/>
                </a:lnTo>
                <a:lnTo>
                  <a:pt x="7097744" y="103155"/>
                </a:lnTo>
                <a:lnTo>
                  <a:pt x="7109852" y="111311"/>
                </a:lnTo>
                <a:lnTo>
                  <a:pt x="7124700" y="114300"/>
                </a:lnTo>
                <a:lnTo>
                  <a:pt x="7139547" y="111311"/>
                </a:lnTo>
                <a:lnTo>
                  <a:pt x="7151655" y="103155"/>
                </a:lnTo>
                <a:lnTo>
                  <a:pt x="7159811" y="91047"/>
                </a:lnTo>
                <a:lnTo>
                  <a:pt x="7162800" y="76200"/>
                </a:lnTo>
                <a:lnTo>
                  <a:pt x="7239000" y="76200"/>
                </a:lnTo>
                <a:lnTo>
                  <a:pt x="7233005" y="46559"/>
                </a:lnTo>
                <a:lnTo>
                  <a:pt x="7216663" y="22336"/>
                </a:lnTo>
                <a:lnTo>
                  <a:pt x="7192440" y="5994"/>
                </a:lnTo>
                <a:lnTo>
                  <a:pt x="7162800" y="0"/>
                </a:lnTo>
                <a:close/>
              </a:path>
            </a:pathLst>
          </a:custGeom>
          <a:solidFill>
            <a:srgbClr val="CD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85800" y="5257800"/>
            <a:ext cx="7315200" cy="1219200"/>
          </a:xfrm>
          <a:custGeom>
            <a:avLst/>
            <a:gdLst/>
            <a:ahLst/>
            <a:cxnLst/>
            <a:rect l="l" t="t" r="r" b="b"/>
            <a:pathLst>
              <a:path w="7315200" h="1219200">
                <a:moveTo>
                  <a:pt x="0" y="228600"/>
                </a:moveTo>
                <a:lnTo>
                  <a:pt x="5987" y="198959"/>
                </a:lnTo>
                <a:lnTo>
                  <a:pt x="22317" y="174736"/>
                </a:lnTo>
                <a:lnTo>
                  <a:pt x="46537" y="158394"/>
                </a:lnTo>
                <a:lnTo>
                  <a:pt x="76200" y="152400"/>
                </a:lnTo>
                <a:lnTo>
                  <a:pt x="7162800" y="152400"/>
                </a:lnTo>
                <a:lnTo>
                  <a:pt x="7162800" y="76200"/>
                </a:lnTo>
                <a:lnTo>
                  <a:pt x="7168794" y="46559"/>
                </a:lnTo>
                <a:lnTo>
                  <a:pt x="7185136" y="22336"/>
                </a:lnTo>
                <a:lnTo>
                  <a:pt x="7209359" y="5994"/>
                </a:lnTo>
                <a:lnTo>
                  <a:pt x="7239000" y="0"/>
                </a:lnTo>
                <a:lnTo>
                  <a:pt x="7268640" y="5994"/>
                </a:lnTo>
                <a:lnTo>
                  <a:pt x="7292863" y="22336"/>
                </a:lnTo>
                <a:lnTo>
                  <a:pt x="7309205" y="46559"/>
                </a:lnTo>
                <a:lnTo>
                  <a:pt x="7315200" y="76200"/>
                </a:lnTo>
                <a:lnTo>
                  <a:pt x="7315200" y="990600"/>
                </a:lnTo>
                <a:lnTo>
                  <a:pt x="7309205" y="1020262"/>
                </a:lnTo>
                <a:lnTo>
                  <a:pt x="7292863" y="1044482"/>
                </a:lnTo>
                <a:lnTo>
                  <a:pt x="7268640" y="1060812"/>
                </a:lnTo>
                <a:lnTo>
                  <a:pt x="7239000" y="1066800"/>
                </a:lnTo>
                <a:lnTo>
                  <a:pt x="152400" y="1066800"/>
                </a:lnTo>
                <a:lnTo>
                  <a:pt x="152400" y="1143000"/>
                </a:lnTo>
                <a:lnTo>
                  <a:pt x="146412" y="1172662"/>
                </a:lnTo>
                <a:lnTo>
                  <a:pt x="130082" y="1196882"/>
                </a:lnTo>
                <a:lnTo>
                  <a:pt x="105862" y="1213212"/>
                </a:lnTo>
                <a:lnTo>
                  <a:pt x="76200" y="1219200"/>
                </a:lnTo>
                <a:lnTo>
                  <a:pt x="46537" y="1213212"/>
                </a:lnTo>
                <a:lnTo>
                  <a:pt x="22317" y="1196882"/>
                </a:lnTo>
                <a:lnTo>
                  <a:pt x="5987" y="1172662"/>
                </a:lnTo>
                <a:lnTo>
                  <a:pt x="0" y="1143000"/>
                </a:lnTo>
                <a:lnTo>
                  <a:pt x="0" y="228600"/>
                </a:lnTo>
                <a:close/>
              </a:path>
            </a:pathLst>
          </a:custGeom>
          <a:ln w="44450">
            <a:solidFill>
              <a:srgbClr val="2A00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826375" y="5311775"/>
            <a:ext cx="196850" cy="12065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63575" y="5426075"/>
            <a:ext cx="196850" cy="15875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38200" y="5486400"/>
            <a:ext cx="0" cy="838200"/>
          </a:xfrm>
          <a:custGeom>
            <a:avLst/>
            <a:gdLst/>
            <a:ahLst/>
            <a:cxnLst/>
            <a:rect l="l" t="t" r="r" b="b"/>
            <a:pathLst>
              <a:path h="838200">
                <a:moveTo>
                  <a:pt x="0" y="0"/>
                </a:moveTo>
                <a:lnTo>
                  <a:pt x="0" y="838200"/>
                </a:lnTo>
              </a:path>
            </a:pathLst>
          </a:custGeom>
          <a:ln w="44450">
            <a:solidFill>
              <a:srgbClr val="2A00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959002" y="5622747"/>
            <a:ext cx="68465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15" dirty="0">
                <a:solidFill>
                  <a:srgbClr val="0C002C"/>
                </a:solidFill>
                <a:latin typeface="Arial Black"/>
                <a:cs typeface="Arial Black"/>
              </a:rPr>
              <a:t>The girl </a:t>
            </a:r>
            <a:r>
              <a:rPr sz="2800" spc="-20" dirty="0">
                <a:solidFill>
                  <a:srgbClr val="0C002C"/>
                </a:solidFill>
                <a:latin typeface="Arial Black"/>
                <a:cs typeface="Arial Black"/>
              </a:rPr>
              <a:t>was </a:t>
            </a:r>
            <a:r>
              <a:rPr sz="2800" spc="5" dirty="0">
                <a:solidFill>
                  <a:srgbClr val="0C002C"/>
                </a:solidFill>
                <a:latin typeface="Arial Black"/>
                <a:cs typeface="Arial Black"/>
              </a:rPr>
              <a:t>running </a:t>
            </a:r>
            <a:r>
              <a:rPr sz="2800" spc="-5" dirty="0">
                <a:solidFill>
                  <a:srgbClr val="FF0000"/>
                </a:solidFill>
                <a:latin typeface="Cooper Black"/>
                <a:cs typeface="Cooper Black"/>
              </a:rPr>
              <a:t>under </a:t>
            </a:r>
            <a:r>
              <a:rPr sz="2800" dirty="0">
                <a:solidFill>
                  <a:srgbClr val="FF0000"/>
                </a:solidFill>
                <a:latin typeface="Cooper Black"/>
                <a:cs typeface="Cooper Black"/>
              </a:rPr>
              <a:t>the</a:t>
            </a:r>
            <a:r>
              <a:rPr sz="2800" spc="40" dirty="0">
                <a:solidFill>
                  <a:srgbClr val="FF0000"/>
                </a:solidFill>
                <a:latin typeface="Cooper Black"/>
                <a:cs typeface="Cooper Black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ooper Black"/>
                <a:cs typeface="Cooper Black"/>
              </a:rPr>
              <a:t>rain</a:t>
            </a:r>
            <a:r>
              <a:rPr sz="2800" spc="-10" dirty="0">
                <a:solidFill>
                  <a:srgbClr val="0C002C"/>
                </a:solidFill>
                <a:latin typeface="Comic Sans MS"/>
                <a:cs typeface="Comic Sans MS"/>
              </a:rPr>
              <a:t>.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400800" y="4648200"/>
            <a:ext cx="762000" cy="762000"/>
          </a:xfrm>
          <a:custGeom>
            <a:avLst/>
            <a:gdLst/>
            <a:ahLst/>
            <a:cxnLst/>
            <a:rect l="l" t="t" r="r" b="b"/>
            <a:pathLst>
              <a:path w="762000" h="762000">
                <a:moveTo>
                  <a:pt x="762000" y="381000"/>
                </a:moveTo>
                <a:lnTo>
                  <a:pt x="0" y="381000"/>
                </a:lnTo>
                <a:lnTo>
                  <a:pt x="381000" y="762000"/>
                </a:lnTo>
                <a:lnTo>
                  <a:pt x="762000" y="381000"/>
                </a:lnTo>
                <a:close/>
              </a:path>
              <a:path w="762000" h="762000">
                <a:moveTo>
                  <a:pt x="571500" y="0"/>
                </a:moveTo>
                <a:lnTo>
                  <a:pt x="190500" y="0"/>
                </a:lnTo>
                <a:lnTo>
                  <a:pt x="190500" y="381000"/>
                </a:lnTo>
                <a:lnTo>
                  <a:pt x="571500" y="381000"/>
                </a:lnTo>
                <a:lnTo>
                  <a:pt x="571500" y="0"/>
                </a:lnTo>
                <a:close/>
              </a:path>
            </a:pathLst>
          </a:custGeom>
          <a:solidFill>
            <a:srgbClr val="D6C7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400800" y="4648200"/>
            <a:ext cx="762000" cy="762000"/>
          </a:xfrm>
          <a:custGeom>
            <a:avLst/>
            <a:gdLst/>
            <a:ahLst/>
            <a:cxnLst/>
            <a:rect l="l" t="t" r="r" b="b"/>
            <a:pathLst>
              <a:path w="762000" h="762000">
                <a:moveTo>
                  <a:pt x="0" y="381000"/>
                </a:moveTo>
                <a:lnTo>
                  <a:pt x="190500" y="381000"/>
                </a:lnTo>
                <a:lnTo>
                  <a:pt x="190500" y="0"/>
                </a:lnTo>
                <a:lnTo>
                  <a:pt x="571500" y="0"/>
                </a:lnTo>
                <a:lnTo>
                  <a:pt x="571500" y="381000"/>
                </a:lnTo>
                <a:lnTo>
                  <a:pt x="762000" y="381000"/>
                </a:lnTo>
                <a:lnTo>
                  <a:pt x="381000" y="762000"/>
                </a:lnTo>
                <a:lnTo>
                  <a:pt x="0" y="381000"/>
                </a:lnTo>
                <a:close/>
              </a:path>
            </a:pathLst>
          </a:custGeom>
          <a:ln w="444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943600" y="3810000"/>
            <a:ext cx="2057400" cy="762000"/>
          </a:xfrm>
          <a:custGeom>
            <a:avLst/>
            <a:gdLst/>
            <a:ahLst/>
            <a:cxnLst/>
            <a:rect l="l" t="t" r="r" b="b"/>
            <a:pathLst>
              <a:path w="2057400" h="762000">
                <a:moveTo>
                  <a:pt x="1726438" y="0"/>
                </a:moveTo>
                <a:lnTo>
                  <a:pt x="330962" y="0"/>
                </a:lnTo>
                <a:lnTo>
                  <a:pt x="286059" y="3477"/>
                </a:lnTo>
                <a:lnTo>
                  <a:pt x="242990" y="13608"/>
                </a:lnTo>
                <a:lnTo>
                  <a:pt x="202150" y="29938"/>
                </a:lnTo>
                <a:lnTo>
                  <a:pt x="163933" y="52013"/>
                </a:lnTo>
                <a:lnTo>
                  <a:pt x="128734" y="79380"/>
                </a:lnTo>
                <a:lnTo>
                  <a:pt x="96948" y="111585"/>
                </a:lnTo>
                <a:lnTo>
                  <a:pt x="68969" y="148174"/>
                </a:lnTo>
                <a:lnTo>
                  <a:pt x="45193" y="188693"/>
                </a:lnTo>
                <a:lnTo>
                  <a:pt x="26013" y="232689"/>
                </a:lnTo>
                <a:lnTo>
                  <a:pt x="11824" y="279708"/>
                </a:lnTo>
                <a:lnTo>
                  <a:pt x="3021" y="329296"/>
                </a:lnTo>
                <a:lnTo>
                  <a:pt x="0" y="381000"/>
                </a:lnTo>
                <a:lnTo>
                  <a:pt x="3021" y="432703"/>
                </a:lnTo>
                <a:lnTo>
                  <a:pt x="11824" y="482291"/>
                </a:lnTo>
                <a:lnTo>
                  <a:pt x="26013" y="529310"/>
                </a:lnTo>
                <a:lnTo>
                  <a:pt x="45193" y="573306"/>
                </a:lnTo>
                <a:lnTo>
                  <a:pt x="68969" y="613825"/>
                </a:lnTo>
                <a:lnTo>
                  <a:pt x="96948" y="650414"/>
                </a:lnTo>
                <a:lnTo>
                  <a:pt x="128734" y="682619"/>
                </a:lnTo>
                <a:lnTo>
                  <a:pt x="163933" y="709986"/>
                </a:lnTo>
                <a:lnTo>
                  <a:pt x="202150" y="732061"/>
                </a:lnTo>
                <a:lnTo>
                  <a:pt x="242990" y="748391"/>
                </a:lnTo>
                <a:lnTo>
                  <a:pt x="286059" y="758522"/>
                </a:lnTo>
                <a:lnTo>
                  <a:pt x="330962" y="762000"/>
                </a:lnTo>
                <a:lnTo>
                  <a:pt x="1726438" y="762000"/>
                </a:lnTo>
                <a:lnTo>
                  <a:pt x="1771340" y="758522"/>
                </a:lnTo>
                <a:lnTo>
                  <a:pt x="1814409" y="748391"/>
                </a:lnTo>
                <a:lnTo>
                  <a:pt x="1855249" y="732061"/>
                </a:lnTo>
                <a:lnTo>
                  <a:pt x="1893466" y="709986"/>
                </a:lnTo>
                <a:lnTo>
                  <a:pt x="1928665" y="682619"/>
                </a:lnTo>
                <a:lnTo>
                  <a:pt x="1960451" y="650414"/>
                </a:lnTo>
                <a:lnTo>
                  <a:pt x="1988430" y="613825"/>
                </a:lnTo>
                <a:lnTo>
                  <a:pt x="2012206" y="573306"/>
                </a:lnTo>
                <a:lnTo>
                  <a:pt x="2031386" y="529310"/>
                </a:lnTo>
                <a:lnTo>
                  <a:pt x="2045575" y="482291"/>
                </a:lnTo>
                <a:lnTo>
                  <a:pt x="2054378" y="432703"/>
                </a:lnTo>
                <a:lnTo>
                  <a:pt x="2057400" y="381000"/>
                </a:lnTo>
                <a:lnTo>
                  <a:pt x="2054378" y="329296"/>
                </a:lnTo>
                <a:lnTo>
                  <a:pt x="2045575" y="279708"/>
                </a:lnTo>
                <a:lnTo>
                  <a:pt x="2031386" y="232689"/>
                </a:lnTo>
                <a:lnTo>
                  <a:pt x="2012206" y="188693"/>
                </a:lnTo>
                <a:lnTo>
                  <a:pt x="1988430" y="148174"/>
                </a:lnTo>
                <a:lnTo>
                  <a:pt x="1960451" y="111585"/>
                </a:lnTo>
                <a:lnTo>
                  <a:pt x="1928665" y="79380"/>
                </a:lnTo>
                <a:lnTo>
                  <a:pt x="1893466" y="52013"/>
                </a:lnTo>
                <a:lnTo>
                  <a:pt x="1855249" y="29938"/>
                </a:lnTo>
                <a:lnTo>
                  <a:pt x="1814409" y="13608"/>
                </a:lnTo>
                <a:lnTo>
                  <a:pt x="1771340" y="3477"/>
                </a:lnTo>
                <a:lnTo>
                  <a:pt x="1726438" y="0"/>
                </a:lnTo>
                <a:close/>
              </a:path>
            </a:pathLst>
          </a:custGeom>
          <a:solidFill>
            <a:srgbClr val="FFDB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943600" y="3810000"/>
            <a:ext cx="2057400" cy="762000"/>
          </a:xfrm>
          <a:custGeom>
            <a:avLst/>
            <a:gdLst/>
            <a:ahLst/>
            <a:cxnLst/>
            <a:rect l="l" t="t" r="r" b="b"/>
            <a:pathLst>
              <a:path w="2057400" h="762000">
                <a:moveTo>
                  <a:pt x="330962" y="0"/>
                </a:moveTo>
                <a:lnTo>
                  <a:pt x="1726438" y="0"/>
                </a:lnTo>
                <a:lnTo>
                  <a:pt x="1771340" y="3477"/>
                </a:lnTo>
                <a:lnTo>
                  <a:pt x="1814409" y="13608"/>
                </a:lnTo>
                <a:lnTo>
                  <a:pt x="1855249" y="29938"/>
                </a:lnTo>
                <a:lnTo>
                  <a:pt x="1893466" y="52013"/>
                </a:lnTo>
                <a:lnTo>
                  <a:pt x="1928665" y="79380"/>
                </a:lnTo>
                <a:lnTo>
                  <a:pt x="1960451" y="111585"/>
                </a:lnTo>
                <a:lnTo>
                  <a:pt x="1988430" y="148174"/>
                </a:lnTo>
                <a:lnTo>
                  <a:pt x="2012206" y="188693"/>
                </a:lnTo>
                <a:lnTo>
                  <a:pt x="2031386" y="232689"/>
                </a:lnTo>
                <a:lnTo>
                  <a:pt x="2045575" y="279708"/>
                </a:lnTo>
                <a:lnTo>
                  <a:pt x="2054378" y="329296"/>
                </a:lnTo>
                <a:lnTo>
                  <a:pt x="2057400" y="381000"/>
                </a:lnTo>
                <a:lnTo>
                  <a:pt x="2054378" y="432703"/>
                </a:lnTo>
                <a:lnTo>
                  <a:pt x="2045575" y="482291"/>
                </a:lnTo>
                <a:lnTo>
                  <a:pt x="2031386" y="529310"/>
                </a:lnTo>
                <a:lnTo>
                  <a:pt x="2012206" y="573306"/>
                </a:lnTo>
                <a:lnTo>
                  <a:pt x="1988430" y="613825"/>
                </a:lnTo>
                <a:lnTo>
                  <a:pt x="1960451" y="650414"/>
                </a:lnTo>
                <a:lnTo>
                  <a:pt x="1928665" y="682619"/>
                </a:lnTo>
                <a:lnTo>
                  <a:pt x="1893466" y="709986"/>
                </a:lnTo>
                <a:lnTo>
                  <a:pt x="1855249" y="732061"/>
                </a:lnTo>
                <a:lnTo>
                  <a:pt x="1814409" y="748391"/>
                </a:lnTo>
                <a:lnTo>
                  <a:pt x="1771340" y="758522"/>
                </a:lnTo>
                <a:lnTo>
                  <a:pt x="1726438" y="762000"/>
                </a:lnTo>
                <a:lnTo>
                  <a:pt x="330962" y="762000"/>
                </a:lnTo>
                <a:lnTo>
                  <a:pt x="286059" y="758522"/>
                </a:lnTo>
                <a:lnTo>
                  <a:pt x="242990" y="748391"/>
                </a:lnTo>
                <a:lnTo>
                  <a:pt x="202150" y="732061"/>
                </a:lnTo>
                <a:lnTo>
                  <a:pt x="163933" y="709986"/>
                </a:lnTo>
                <a:lnTo>
                  <a:pt x="128734" y="682619"/>
                </a:lnTo>
                <a:lnTo>
                  <a:pt x="96948" y="650414"/>
                </a:lnTo>
                <a:lnTo>
                  <a:pt x="68969" y="613825"/>
                </a:lnTo>
                <a:lnTo>
                  <a:pt x="45193" y="573306"/>
                </a:lnTo>
                <a:lnTo>
                  <a:pt x="26013" y="529310"/>
                </a:lnTo>
                <a:lnTo>
                  <a:pt x="11824" y="482291"/>
                </a:lnTo>
                <a:lnTo>
                  <a:pt x="3021" y="432703"/>
                </a:lnTo>
                <a:lnTo>
                  <a:pt x="0" y="381000"/>
                </a:lnTo>
                <a:lnTo>
                  <a:pt x="3021" y="329296"/>
                </a:lnTo>
                <a:lnTo>
                  <a:pt x="11824" y="279708"/>
                </a:lnTo>
                <a:lnTo>
                  <a:pt x="26013" y="232689"/>
                </a:lnTo>
                <a:lnTo>
                  <a:pt x="45193" y="188693"/>
                </a:lnTo>
                <a:lnTo>
                  <a:pt x="68969" y="148174"/>
                </a:lnTo>
                <a:lnTo>
                  <a:pt x="96948" y="111585"/>
                </a:lnTo>
                <a:lnTo>
                  <a:pt x="128734" y="79380"/>
                </a:lnTo>
                <a:lnTo>
                  <a:pt x="163933" y="52013"/>
                </a:lnTo>
                <a:lnTo>
                  <a:pt x="202150" y="29938"/>
                </a:lnTo>
                <a:lnTo>
                  <a:pt x="242990" y="13608"/>
                </a:lnTo>
                <a:lnTo>
                  <a:pt x="286059" y="3477"/>
                </a:lnTo>
                <a:lnTo>
                  <a:pt x="330962" y="0"/>
                </a:lnTo>
                <a:close/>
              </a:path>
            </a:pathLst>
          </a:custGeom>
          <a:ln w="44450">
            <a:solidFill>
              <a:srgbClr val="2A00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6248780" y="3915536"/>
            <a:ext cx="14478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C002C"/>
                </a:solidFill>
                <a:latin typeface="Bauhaus 93"/>
                <a:cs typeface="Bauhaus 93"/>
              </a:rPr>
              <a:t>AD</a:t>
            </a:r>
            <a:r>
              <a:rPr sz="3200" spc="-10" dirty="0">
                <a:solidFill>
                  <a:srgbClr val="0C002C"/>
                </a:solidFill>
                <a:latin typeface="Bauhaus 93"/>
                <a:cs typeface="Bauhaus 93"/>
              </a:rPr>
              <a:t>V</a:t>
            </a:r>
            <a:r>
              <a:rPr sz="3200" dirty="0">
                <a:solidFill>
                  <a:srgbClr val="0C002C"/>
                </a:solidFill>
                <a:latin typeface="Bauhaus 93"/>
                <a:cs typeface="Bauhaus 93"/>
              </a:rPr>
              <a:t>ERB</a:t>
            </a:r>
            <a:endParaRPr sz="3200">
              <a:latin typeface="Bauhaus 93"/>
              <a:cs typeface="Bauhaus 93"/>
            </a:endParaRPr>
          </a:p>
        </p:txBody>
      </p:sp>
      <p:pic>
        <p:nvPicPr>
          <p:cNvPr id="46" name="Picture 6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7" y="5561012"/>
            <a:ext cx="950913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41804" y="2499360"/>
            <a:ext cx="5056632" cy="2040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52472" y="1399032"/>
            <a:ext cx="5035296" cy="2019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9431" y="3718559"/>
            <a:ext cx="7716011" cy="20406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0100" y="2618232"/>
            <a:ext cx="7694676" cy="2019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68269" y="2229357"/>
            <a:ext cx="2993390" cy="724535"/>
          </a:xfrm>
          <a:custGeom>
            <a:avLst/>
            <a:gdLst/>
            <a:ahLst/>
            <a:cxnLst/>
            <a:rect l="l" t="t" r="r" b="b"/>
            <a:pathLst>
              <a:path w="2993390" h="724535">
                <a:moveTo>
                  <a:pt x="1824228" y="73025"/>
                </a:moveTo>
                <a:lnTo>
                  <a:pt x="1505077" y="73025"/>
                </a:lnTo>
                <a:lnTo>
                  <a:pt x="1506473" y="175132"/>
                </a:lnTo>
                <a:lnTo>
                  <a:pt x="1507870" y="306958"/>
                </a:lnTo>
                <a:lnTo>
                  <a:pt x="1504950" y="704341"/>
                </a:lnTo>
                <a:lnTo>
                  <a:pt x="1822069" y="704341"/>
                </a:lnTo>
                <a:lnTo>
                  <a:pt x="1820545" y="349884"/>
                </a:lnTo>
                <a:lnTo>
                  <a:pt x="1821942" y="215518"/>
                </a:lnTo>
                <a:lnTo>
                  <a:pt x="1824228" y="73025"/>
                </a:lnTo>
                <a:close/>
              </a:path>
              <a:path w="2993390" h="724535">
                <a:moveTo>
                  <a:pt x="1946402" y="20319"/>
                </a:moveTo>
                <a:lnTo>
                  <a:pt x="1365250" y="20319"/>
                </a:lnTo>
                <a:lnTo>
                  <a:pt x="1352746" y="20722"/>
                </a:lnTo>
                <a:lnTo>
                  <a:pt x="1313223" y="38617"/>
                </a:lnTo>
                <a:lnTo>
                  <a:pt x="1311909" y="49402"/>
                </a:lnTo>
                <a:lnTo>
                  <a:pt x="1313985" y="61404"/>
                </a:lnTo>
                <a:lnTo>
                  <a:pt x="1320228" y="69976"/>
                </a:lnTo>
                <a:lnTo>
                  <a:pt x="1330662" y="75120"/>
                </a:lnTo>
                <a:lnTo>
                  <a:pt x="1345310" y="76834"/>
                </a:lnTo>
                <a:lnTo>
                  <a:pt x="1505077" y="73025"/>
                </a:lnTo>
                <a:lnTo>
                  <a:pt x="1997058" y="73025"/>
                </a:lnTo>
                <a:lnTo>
                  <a:pt x="2004266" y="69802"/>
                </a:lnTo>
                <a:lnTo>
                  <a:pt x="2010967" y="61505"/>
                </a:lnTo>
                <a:lnTo>
                  <a:pt x="2013204" y="49911"/>
                </a:lnTo>
                <a:lnTo>
                  <a:pt x="2012443" y="41195"/>
                </a:lnTo>
                <a:lnTo>
                  <a:pt x="1966045" y="20943"/>
                </a:lnTo>
                <a:lnTo>
                  <a:pt x="1946402" y="20319"/>
                </a:lnTo>
                <a:close/>
              </a:path>
              <a:path w="2993390" h="724535">
                <a:moveTo>
                  <a:pt x="1997058" y="73025"/>
                </a:moveTo>
                <a:lnTo>
                  <a:pt x="1824228" y="73025"/>
                </a:lnTo>
                <a:lnTo>
                  <a:pt x="1934971" y="74929"/>
                </a:lnTo>
                <a:lnTo>
                  <a:pt x="1977517" y="76453"/>
                </a:lnTo>
                <a:lnTo>
                  <a:pt x="1993112" y="74789"/>
                </a:lnTo>
                <a:lnTo>
                  <a:pt x="1997058" y="73025"/>
                </a:lnTo>
                <a:close/>
              </a:path>
              <a:path w="2993390" h="724535">
                <a:moveTo>
                  <a:pt x="1207896" y="20319"/>
                </a:moveTo>
                <a:lnTo>
                  <a:pt x="682244" y="20319"/>
                </a:lnTo>
                <a:lnTo>
                  <a:pt x="686181" y="332613"/>
                </a:lnTo>
                <a:lnTo>
                  <a:pt x="684148" y="506602"/>
                </a:lnTo>
                <a:lnTo>
                  <a:pt x="683777" y="665108"/>
                </a:lnTo>
                <a:lnTo>
                  <a:pt x="683654" y="677037"/>
                </a:lnTo>
                <a:lnTo>
                  <a:pt x="683259" y="704341"/>
                </a:lnTo>
                <a:lnTo>
                  <a:pt x="1245743" y="704341"/>
                </a:lnTo>
                <a:lnTo>
                  <a:pt x="1287398" y="703326"/>
                </a:lnTo>
                <a:lnTo>
                  <a:pt x="1311020" y="677037"/>
                </a:lnTo>
                <a:lnTo>
                  <a:pt x="1309235" y="665108"/>
                </a:lnTo>
                <a:lnTo>
                  <a:pt x="1303877" y="656574"/>
                </a:lnTo>
                <a:lnTo>
                  <a:pt x="1297272" y="652779"/>
                </a:lnTo>
                <a:lnTo>
                  <a:pt x="1000632" y="652779"/>
                </a:lnTo>
                <a:lnTo>
                  <a:pt x="997331" y="337312"/>
                </a:lnTo>
                <a:lnTo>
                  <a:pt x="997374" y="282140"/>
                </a:lnTo>
                <a:lnTo>
                  <a:pt x="997489" y="269382"/>
                </a:lnTo>
                <a:lnTo>
                  <a:pt x="997652" y="259887"/>
                </a:lnTo>
                <a:lnTo>
                  <a:pt x="997839" y="253618"/>
                </a:lnTo>
                <a:lnTo>
                  <a:pt x="1271576" y="253618"/>
                </a:lnTo>
                <a:lnTo>
                  <a:pt x="1282001" y="249332"/>
                </a:lnTo>
                <a:lnTo>
                  <a:pt x="1290046" y="240164"/>
                </a:lnTo>
                <a:lnTo>
                  <a:pt x="1292733" y="227329"/>
                </a:lnTo>
                <a:lnTo>
                  <a:pt x="1292733" y="216662"/>
                </a:lnTo>
                <a:lnTo>
                  <a:pt x="1289177" y="209422"/>
                </a:lnTo>
                <a:lnTo>
                  <a:pt x="1278452" y="203707"/>
                </a:lnTo>
                <a:lnTo>
                  <a:pt x="1040638" y="203707"/>
                </a:lnTo>
                <a:lnTo>
                  <a:pt x="998346" y="203326"/>
                </a:lnTo>
                <a:lnTo>
                  <a:pt x="1000125" y="72008"/>
                </a:lnTo>
                <a:lnTo>
                  <a:pt x="1253492" y="72008"/>
                </a:lnTo>
                <a:lnTo>
                  <a:pt x="1260935" y="68246"/>
                </a:lnTo>
                <a:lnTo>
                  <a:pt x="1266878" y="59874"/>
                </a:lnTo>
                <a:lnTo>
                  <a:pt x="1268857" y="48132"/>
                </a:lnTo>
                <a:lnTo>
                  <a:pt x="1267833" y="38703"/>
                </a:lnTo>
                <a:lnTo>
                  <a:pt x="1224113" y="20486"/>
                </a:lnTo>
                <a:lnTo>
                  <a:pt x="1207896" y="20319"/>
                </a:lnTo>
                <a:close/>
              </a:path>
              <a:path w="2993390" h="724535">
                <a:moveTo>
                  <a:pt x="1282445" y="649731"/>
                </a:moveTo>
                <a:lnTo>
                  <a:pt x="1000632" y="652779"/>
                </a:lnTo>
                <a:lnTo>
                  <a:pt x="1297272" y="652779"/>
                </a:lnTo>
                <a:lnTo>
                  <a:pt x="1294947" y="651444"/>
                </a:lnTo>
                <a:lnTo>
                  <a:pt x="1282445" y="649731"/>
                </a:lnTo>
                <a:close/>
              </a:path>
              <a:path w="2993390" h="724535">
                <a:moveTo>
                  <a:pt x="1271576" y="253618"/>
                </a:moveTo>
                <a:lnTo>
                  <a:pt x="997839" y="253618"/>
                </a:lnTo>
                <a:lnTo>
                  <a:pt x="1211198" y="255396"/>
                </a:lnTo>
                <a:lnTo>
                  <a:pt x="1249933" y="256666"/>
                </a:lnTo>
                <a:lnTo>
                  <a:pt x="1268622" y="254833"/>
                </a:lnTo>
                <a:lnTo>
                  <a:pt x="1271576" y="253618"/>
                </a:lnTo>
                <a:close/>
              </a:path>
              <a:path w="2993390" h="724535">
                <a:moveTo>
                  <a:pt x="1267459" y="200025"/>
                </a:moveTo>
                <a:lnTo>
                  <a:pt x="1259205" y="200025"/>
                </a:lnTo>
                <a:lnTo>
                  <a:pt x="1040638" y="203707"/>
                </a:lnTo>
                <a:lnTo>
                  <a:pt x="1278452" y="203707"/>
                </a:lnTo>
                <a:lnTo>
                  <a:pt x="1275080" y="201929"/>
                </a:lnTo>
                <a:lnTo>
                  <a:pt x="1267459" y="200025"/>
                </a:lnTo>
                <a:close/>
              </a:path>
              <a:path w="2993390" h="724535">
                <a:moveTo>
                  <a:pt x="1253492" y="72008"/>
                </a:moveTo>
                <a:lnTo>
                  <a:pt x="1000125" y="72008"/>
                </a:lnTo>
                <a:lnTo>
                  <a:pt x="1233551" y="74929"/>
                </a:lnTo>
                <a:lnTo>
                  <a:pt x="1237107" y="74929"/>
                </a:lnTo>
                <a:lnTo>
                  <a:pt x="1251015" y="73261"/>
                </a:lnTo>
                <a:lnTo>
                  <a:pt x="1253492" y="72008"/>
                </a:lnTo>
                <a:close/>
              </a:path>
              <a:path w="2993390" h="724535">
                <a:moveTo>
                  <a:pt x="319658" y="20319"/>
                </a:moveTo>
                <a:lnTo>
                  <a:pt x="2031" y="20319"/>
                </a:lnTo>
                <a:lnTo>
                  <a:pt x="1397" y="72136"/>
                </a:lnTo>
                <a:lnTo>
                  <a:pt x="3429" y="267842"/>
                </a:lnTo>
                <a:lnTo>
                  <a:pt x="2412" y="396113"/>
                </a:lnTo>
                <a:lnTo>
                  <a:pt x="1397" y="509524"/>
                </a:lnTo>
                <a:lnTo>
                  <a:pt x="0" y="704341"/>
                </a:lnTo>
                <a:lnTo>
                  <a:pt x="579246" y="704341"/>
                </a:lnTo>
                <a:lnTo>
                  <a:pt x="621474" y="695388"/>
                </a:lnTo>
                <a:lnTo>
                  <a:pt x="627380" y="676528"/>
                </a:lnTo>
                <a:lnTo>
                  <a:pt x="625574" y="664600"/>
                </a:lnTo>
                <a:lnTo>
                  <a:pt x="620172" y="656066"/>
                </a:lnTo>
                <a:lnTo>
                  <a:pt x="615535" y="653414"/>
                </a:lnTo>
                <a:lnTo>
                  <a:pt x="342645" y="653414"/>
                </a:lnTo>
                <a:lnTo>
                  <a:pt x="317881" y="653033"/>
                </a:lnTo>
                <a:lnTo>
                  <a:pt x="316103" y="422020"/>
                </a:lnTo>
                <a:lnTo>
                  <a:pt x="315594" y="284099"/>
                </a:lnTo>
                <a:lnTo>
                  <a:pt x="317500" y="132079"/>
                </a:lnTo>
                <a:lnTo>
                  <a:pt x="319658" y="20319"/>
                </a:lnTo>
                <a:close/>
              </a:path>
              <a:path w="2993390" h="724535">
                <a:moveTo>
                  <a:pt x="598678" y="649224"/>
                </a:moveTo>
                <a:lnTo>
                  <a:pt x="342645" y="653414"/>
                </a:lnTo>
                <a:lnTo>
                  <a:pt x="615535" y="653414"/>
                </a:lnTo>
                <a:lnTo>
                  <a:pt x="611199" y="650936"/>
                </a:lnTo>
                <a:lnTo>
                  <a:pt x="598678" y="649224"/>
                </a:lnTo>
                <a:close/>
              </a:path>
              <a:path w="2993390" h="724535">
                <a:moveTo>
                  <a:pt x="2467356" y="571372"/>
                </a:moveTo>
                <a:lnTo>
                  <a:pt x="2460117" y="571372"/>
                </a:lnTo>
                <a:lnTo>
                  <a:pt x="2453767" y="574039"/>
                </a:lnTo>
                <a:lnTo>
                  <a:pt x="2448433" y="579246"/>
                </a:lnTo>
                <a:lnTo>
                  <a:pt x="2443098" y="584580"/>
                </a:lnTo>
                <a:lnTo>
                  <a:pt x="2440432" y="590803"/>
                </a:lnTo>
                <a:lnTo>
                  <a:pt x="2440432" y="597788"/>
                </a:lnTo>
                <a:lnTo>
                  <a:pt x="2474775" y="646955"/>
                </a:lnTo>
                <a:lnTo>
                  <a:pt x="2545072" y="692007"/>
                </a:lnTo>
                <a:lnTo>
                  <a:pt x="2591911" y="709866"/>
                </a:lnTo>
                <a:lnTo>
                  <a:pt x="2642036" y="720582"/>
                </a:lnTo>
                <a:lnTo>
                  <a:pt x="2695447" y="724153"/>
                </a:lnTo>
                <a:lnTo>
                  <a:pt x="2752792" y="721058"/>
                </a:lnTo>
                <a:lnTo>
                  <a:pt x="2805588" y="711771"/>
                </a:lnTo>
                <a:lnTo>
                  <a:pt x="2853860" y="696293"/>
                </a:lnTo>
                <a:lnTo>
                  <a:pt x="2897632" y="674624"/>
                </a:lnTo>
                <a:lnTo>
                  <a:pt x="2900638" y="672591"/>
                </a:lnTo>
                <a:lnTo>
                  <a:pt x="2681351" y="672591"/>
                </a:lnTo>
                <a:lnTo>
                  <a:pt x="2656589" y="671141"/>
                </a:lnTo>
                <a:lnTo>
                  <a:pt x="2606591" y="659572"/>
                </a:lnTo>
                <a:lnTo>
                  <a:pt x="2556728" y="636710"/>
                </a:lnTo>
                <a:lnTo>
                  <a:pt x="2511286" y="604222"/>
                </a:lnTo>
                <a:lnTo>
                  <a:pt x="2485376" y="578713"/>
                </a:lnTo>
                <a:lnTo>
                  <a:pt x="2479817" y="574627"/>
                </a:lnTo>
                <a:lnTo>
                  <a:pt x="2473807" y="572184"/>
                </a:lnTo>
                <a:lnTo>
                  <a:pt x="2467356" y="571372"/>
                </a:lnTo>
                <a:close/>
              </a:path>
              <a:path w="2993390" h="724535">
                <a:moveTo>
                  <a:pt x="2727706" y="0"/>
                </a:moveTo>
                <a:lnTo>
                  <a:pt x="2670982" y="3619"/>
                </a:lnTo>
                <a:lnTo>
                  <a:pt x="2618914" y="14477"/>
                </a:lnTo>
                <a:lnTo>
                  <a:pt x="2571490" y="32575"/>
                </a:lnTo>
                <a:lnTo>
                  <a:pt x="2528697" y="57912"/>
                </a:lnTo>
                <a:lnTo>
                  <a:pt x="2492025" y="89991"/>
                </a:lnTo>
                <a:lnTo>
                  <a:pt x="2465832" y="126428"/>
                </a:lnTo>
                <a:lnTo>
                  <a:pt x="2450115" y="167247"/>
                </a:lnTo>
                <a:lnTo>
                  <a:pt x="2444877" y="212470"/>
                </a:lnTo>
                <a:lnTo>
                  <a:pt x="2447591" y="243996"/>
                </a:lnTo>
                <a:lnTo>
                  <a:pt x="2469308" y="309286"/>
                </a:lnTo>
                <a:lnTo>
                  <a:pt x="2488310" y="343026"/>
                </a:lnTo>
                <a:lnTo>
                  <a:pt x="2536221" y="406558"/>
                </a:lnTo>
                <a:lnTo>
                  <a:pt x="2572107" y="448254"/>
                </a:lnTo>
                <a:lnTo>
                  <a:pt x="2615946" y="496569"/>
                </a:lnTo>
                <a:lnTo>
                  <a:pt x="2649876" y="533526"/>
                </a:lnTo>
                <a:lnTo>
                  <a:pt x="2676794" y="563626"/>
                </a:lnTo>
                <a:lnTo>
                  <a:pt x="2709545" y="603250"/>
                </a:lnTo>
                <a:lnTo>
                  <a:pt x="2727172" y="638165"/>
                </a:lnTo>
                <a:lnTo>
                  <a:pt x="2728341" y="647953"/>
                </a:lnTo>
                <a:lnTo>
                  <a:pt x="2725410" y="658715"/>
                </a:lnTo>
                <a:lnTo>
                  <a:pt x="2716609" y="666416"/>
                </a:lnTo>
                <a:lnTo>
                  <a:pt x="2701926" y="671046"/>
                </a:lnTo>
                <a:lnTo>
                  <a:pt x="2681351" y="672591"/>
                </a:lnTo>
                <a:lnTo>
                  <a:pt x="2900638" y="672591"/>
                </a:lnTo>
                <a:lnTo>
                  <a:pt x="2937637" y="644064"/>
                </a:lnTo>
                <a:lnTo>
                  <a:pt x="2967735" y="606170"/>
                </a:lnTo>
                <a:lnTo>
                  <a:pt x="2986595" y="563197"/>
                </a:lnTo>
                <a:lnTo>
                  <a:pt x="2992882" y="517651"/>
                </a:lnTo>
                <a:lnTo>
                  <a:pt x="2990072" y="489912"/>
                </a:lnTo>
                <a:lnTo>
                  <a:pt x="2981642" y="460994"/>
                </a:lnTo>
                <a:lnTo>
                  <a:pt x="2967593" y="430909"/>
                </a:lnTo>
                <a:lnTo>
                  <a:pt x="2947923" y="399668"/>
                </a:lnTo>
                <a:lnTo>
                  <a:pt x="2933493" y="375848"/>
                </a:lnTo>
                <a:lnTo>
                  <a:pt x="2908194" y="343402"/>
                </a:lnTo>
                <a:lnTo>
                  <a:pt x="2872037" y="302331"/>
                </a:lnTo>
                <a:lnTo>
                  <a:pt x="2825036" y="252633"/>
                </a:lnTo>
                <a:lnTo>
                  <a:pt x="2767203" y="194309"/>
                </a:lnTo>
                <a:lnTo>
                  <a:pt x="2752863" y="173523"/>
                </a:lnTo>
                <a:lnTo>
                  <a:pt x="2728948" y="138142"/>
                </a:lnTo>
                <a:lnTo>
                  <a:pt x="2705957" y="98933"/>
                </a:lnTo>
                <a:lnTo>
                  <a:pt x="2701544" y="79247"/>
                </a:lnTo>
                <a:lnTo>
                  <a:pt x="2701544" y="71627"/>
                </a:lnTo>
                <a:lnTo>
                  <a:pt x="2736087" y="52189"/>
                </a:lnTo>
                <a:lnTo>
                  <a:pt x="2745994" y="51688"/>
                </a:lnTo>
                <a:lnTo>
                  <a:pt x="2909575" y="51688"/>
                </a:lnTo>
                <a:lnTo>
                  <a:pt x="2906172" y="49149"/>
                </a:lnTo>
                <a:lnTo>
                  <a:pt x="2847024" y="20520"/>
                </a:lnTo>
                <a:lnTo>
                  <a:pt x="2808176" y="9128"/>
                </a:lnTo>
                <a:lnTo>
                  <a:pt x="2768399" y="2284"/>
                </a:lnTo>
                <a:lnTo>
                  <a:pt x="2727706" y="0"/>
                </a:lnTo>
                <a:close/>
              </a:path>
              <a:path w="2993390" h="724535">
                <a:moveTo>
                  <a:pt x="2909575" y="51688"/>
                </a:moveTo>
                <a:lnTo>
                  <a:pt x="2745994" y="51688"/>
                </a:lnTo>
                <a:lnTo>
                  <a:pt x="2764899" y="52665"/>
                </a:lnTo>
                <a:lnTo>
                  <a:pt x="2784268" y="55594"/>
                </a:lnTo>
                <a:lnTo>
                  <a:pt x="2824353" y="67309"/>
                </a:lnTo>
                <a:lnTo>
                  <a:pt x="2861294" y="84867"/>
                </a:lnTo>
                <a:lnTo>
                  <a:pt x="2899161" y="114167"/>
                </a:lnTo>
                <a:lnTo>
                  <a:pt x="2907363" y="119681"/>
                </a:lnTo>
                <a:lnTo>
                  <a:pt x="2914731" y="122981"/>
                </a:lnTo>
                <a:lnTo>
                  <a:pt x="2921254" y="124078"/>
                </a:lnTo>
                <a:lnTo>
                  <a:pt x="2927604" y="124078"/>
                </a:lnTo>
                <a:lnTo>
                  <a:pt x="2933572" y="121665"/>
                </a:lnTo>
                <a:lnTo>
                  <a:pt x="2944495" y="111759"/>
                </a:lnTo>
                <a:lnTo>
                  <a:pt x="2947161" y="106044"/>
                </a:lnTo>
                <a:lnTo>
                  <a:pt x="2947060" y="98933"/>
                </a:lnTo>
                <a:lnTo>
                  <a:pt x="2926842" y="65658"/>
                </a:lnTo>
                <a:lnTo>
                  <a:pt x="2916578" y="56915"/>
                </a:lnTo>
                <a:lnTo>
                  <a:pt x="2909575" y="51688"/>
                </a:lnTo>
                <a:close/>
              </a:path>
              <a:path w="2993390" h="724535">
                <a:moveTo>
                  <a:pt x="2149221" y="280034"/>
                </a:moveTo>
                <a:lnTo>
                  <a:pt x="2139126" y="281372"/>
                </a:lnTo>
                <a:lnTo>
                  <a:pt x="2131901" y="285400"/>
                </a:lnTo>
                <a:lnTo>
                  <a:pt x="2127557" y="292143"/>
                </a:lnTo>
                <a:lnTo>
                  <a:pt x="2126107" y="301625"/>
                </a:lnTo>
                <a:lnTo>
                  <a:pt x="2128986" y="312552"/>
                </a:lnTo>
                <a:lnTo>
                  <a:pt x="2137616" y="320373"/>
                </a:lnTo>
                <a:lnTo>
                  <a:pt x="2151985" y="325074"/>
                </a:lnTo>
                <a:lnTo>
                  <a:pt x="2172081" y="326643"/>
                </a:lnTo>
                <a:lnTo>
                  <a:pt x="2211828" y="324643"/>
                </a:lnTo>
                <a:lnTo>
                  <a:pt x="2277272" y="308641"/>
                </a:lnTo>
                <a:lnTo>
                  <a:pt x="2319926" y="281854"/>
                </a:lnTo>
                <a:lnTo>
                  <a:pt x="2320869" y="280924"/>
                </a:lnTo>
                <a:lnTo>
                  <a:pt x="2172970" y="280924"/>
                </a:lnTo>
                <a:lnTo>
                  <a:pt x="2170938" y="280669"/>
                </a:lnTo>
                <a:lnTo>
                  <a:pt x="2149221" y="280034"/>
                </a:lnTo>
                <a:close/>
              </a:path>
              <a:path w="2993390" h="724535">
                <a:moveTo>
                  <a:pt x="2374459" y="177037"/>
                </a:moveTo>
                <a:lnTo>
                  <a:pt x="2327656" y="177037"/>
                </a:lnTo>
                <a:lnTo>
                  <a:pt x="2324941" y="186305"/>
                </a:lnTo>
                <a:lnTo>
                  <a:pt x="2322322" y="194881"/>
                </a:lnTo>
                <a:lnTo>
                  <a:pt x="2294588" y="243855"/>
                </a:lnTo>
                <a:lnTo>
                  <a:pt x="2260472" y="266700"/>
                </a:lnTo>
                <a:lnTo>
                  <a:pt x="2202822" y="280040"/>
                </a:lnTo>
                <a:lnTo>
                  <a:pt x="2179320" y="280924"/>
                </a:lnTo>
                <a:lnTo>
                  <a:pt x="2320869" y="280924"/>
                </a:lnTo>
                <a:lnTo>
                  <a:pt x="2347219" y="251045"/>
                </a:lnTo>
                <a:lnTo>
                  <a:pt x="2365795" y="213752"/>
                </a:lnTo>
                <a:lnTo>
                  <a:pt x="2371629" y="193770"/>
                </a:lnTo>
                <a:lnTo>
                  <a:pt x="2374459" y="177037"/>
                </a:lnTo>
                <a:close/>
              </a:path>
              <a:path w="2993390" h="724535">
                <a:moveTo>
                  <a:pt x="2213991" y="0"/>
                </a:moveTo>
                <a:lnTo>
                  <a:pt x="2142077" y="12461"/>
                </a:lnTo>
                <a:lnTo>
                  <a:pt x="2085594" y="49783"/>
                </a:lnTo>
                <a:lnTo>
                  <a:pt x="2061590" y="85423"/>
                </a:lnTo>
                <a:lnTo>
                  <a:pt x="2053590" y="127253"/>
                </a:lnTo>
                <a:lnTo>
                  <a:pt x="2056709" y="154181"/>
                </a:lnTo>
                <a:lnTo>
                  <a:pt x="2081664" y="198084"/>
                </a:lnTo>
                <a:lnTo>
                  <a:pt x="2124241" y="225845"/>
                </a:lnTo>
                <a:lnTo>
                  <a:pt x="2170723" y="238228"/>
                </a:lnTo>
                <a:lnTo>
                  <a:pt x="2196465" y="239775"/>
                </a:lnTo>
                <a:lnTo>
                  <a:pt x="2220301" y="238728"/>
                </a:lnTo>
                <a:lnTo>
                  <a:pt x="2263544" y="230346"/>
                </a:lnTo>
                <a:lnTo>
                  <a:pt x="2299741" y="213864"/>
                </a:lnTo>
                <a:lnTo>
                  <a:pt x="2327656" y="177037"/>
                </a:lnTo>
                <a:lnTo>
                  <a:pt x="2374459" y="177037"/>
                </a:lnTo>
                <a:lnTo>
                  <a:pt x="2375130" y="173073"/>
                </a:lnTo>
                <a:lnTo>
                  <a:pt x="2376297" y="151637"/>
                </a:lnTo>
                <a:lnTo>
                  <a:pt x="2372485" y="118820"/>
                </a:lnTo>
                <a:lnTo>
                  <a:pt x="2361041" y="89122"/>
                </a:lnTo>
                <a:lnTo>
                  <a:pt x="2341953" y="62519"/>
                </a:lnTo>
                <a:lnTo>
                  <a:pt x="2315210" y="38988"/>
                </a:lnTo>
                <a:lnTo>
                  <a:pt x="2298233" y="21913"/>
                </a:lnTo>
                <a:lnTo>
                  <a:pt x="2275697" y="9731"/>
                </a:lnTo>
                <a:lnTo>
                  <a:pt x="2247612" y="2430"/>
                </a:lnTo>
                <a:lnTo>
                  <a:pt x="22139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80178" y="2249677"/>
            <a:ext cx="701675" cy="684530"/>
          </a:xfrm>
          <a:custGeom>
            <a:avLst/>
            <a:gdLst/>
            <a:ahLst/>
            <a:cxnLst/>
            <a:rect l="l" t="t" r="r" b="b"/>
            <a:pathLst>
              <a:path w="701675" h="684530">
                <a:moveTo>
                  <a:pt x="53340" y="0"/>
                </a:moveTo>
                <a:lnTo>
                  <a:pt x="634492" y="0"/>
                </a:lnTo>
                <a:lnTo>
                  <a:pt x="654135" y="623"/>
                </a:lnTo>
                <a:lnTo>
                  <a:pt x="694489" y="8874"/>
                </a:lnTo>
                <a:lnTo>
                  <a:pt x="701294" y="29591"/>
                </a:lnTo>
                <a:lnTo>
                  <a:pt x="699057" y="41185"/>
                </a:lnTo>
                <a:lnTo>
                  <a:pt x="692356" y="49482"/>
                </a:lnTo>
                <a:lnTo>
                  <a:pt x="681202" y="54469"/>
                </a:lnTo>
                <a:lnTo>
                  <a:pt x="665607" y="56134"/>
                </a:lnTo>
                <a:lnTo>
                  <a:pt x="623062" y="54610"/>
                </a:lnTo>
                <a:lnTo>
                  <a:pt x="512318" y="52705"/>
                </a:lnTo>
                <a:lnTo>
                  <a:pt x="510032" y="195199"/>
                </a:lnTo>
                <a:lnTo>
                  <a:pt x="508635" y="329564"/>
                </a:lnTo>
                <a:lnTo>
                  <a:pt x="510159" y="684022"/>
                </a:lnTo>
                <a:lnTo>
                  <a:pt x="193040" y="684022"/>
                </a:lnTo>
                <a:lnTo>
                  <a:pt x="195961" y="286638"/>
                </a:lnTo>
                <a:lnTo>
                  <a:pt x="194563" y="154812"/>
                </a:lnTo>
                <a:lnTo>
                  <a:pt x="193167" y="52705"/>
                </a:lnTo>
                <a:lnTo>
                  <a:pt x="138937" y="54101"/>
                </a:lnTo>
                <a:lnTo>
                  <a:pt x="47117" y="56134"/>
                </a:lnTo>
                <a:lnTo>
                  <a:pt x="8318" y="49657"/>
                </a:lnTo>
                <a:lnTo>
                  <a:pt x="0" y="29083"/>
                </a:lnTo>
                <a:lnTo>
                  <a:pt x="1313" y="18297"/>
                </a:lnTo>
                <a:lnTo>
                  <a:pt x="40836" y="402"/>
                </a:lnTo>
                <a:lnTo>
                  <a:pt x="53340" y="0"/>
                </a:lnTo>
                <a:close/>
              </a:path>
            </a:pathLst>
          </a:custGeom>
          <a:ln w="9144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50513" y="2249677"/>
            <a:ext cx="629285" cy="684530"/>
          </a:xfrm>
          <a:custGeom>
            <a:avLst/>
            <a:gdLst/>
            <a:ahLst/>
            <a:cxnLst/>
            <a:rect l="l" t="t" r="r" b="b"/>
            <a:pathLst>
              <a:path w="629285" h="684530">
                <a:moveTo>
                  <a:pt x="0" y="0"/>
                </a:moveTo>
                <a:lnTo>
                  <a:pt x="525652" y="0"/>
                </a:lnTo>
                <a:lnTo>
                  <a:pt x="541869" y="166"/>
                </a:lnTo>
                <a:lnTo>
                  <a:pt x="582517" y="11049"/>
                </a:lnTo>
                <a:lnTo>
                  <a:pt x="586613" y="27812"/>
                </a:lnTo>
                <a:lnTo>
                  <a:pt x="584634" y="39554"/>
                </a:lnTo>
                <a:lnTo>
                  <a:pt x="578691" y="47926"/>
                </a:lnTo>
                <a:lnTo>
                  <a:pt x="568771" y="52941"/>
                </a:lnTo>
                <a:lnTo>
                  <a:pt x="554863" y="54610"/>
                </a:lnTo>
                <a:lnTo>
                  <a:pt x="551307" y="54610"/>
                </a:lnTo>
                <a:lnTo>
                  <a:pt x="317881" y="51688"/>
                </a:lnTo>
                <a:lnTo>
                  <a:pt x="316102" y="183007"/>
                </a:lnTo>
                <a:lnTo>
                  <a:pt x="358394" y="183387"/>
                </a:lnTo>
                <a:lnTo>
                  <a:pt x="528827" y="180339"/>
                </a:lnTo>
                <a:lnTo>
                  <a:pt x="576961" y="179705"/>
                </a:lnTo>
                <a:lnTo>
                  <a:pt x="585215" y="179705"/>
                </a:lnTo>
                <a:lnTo>
                  <a:pt x="592836" y="181610"/>
                </a:lnTo>
                <a:lnTo>
                  <a:pt x="599821" y="185293"/>
                </a:lnTo>
                <a:lnTo>
                  <a:pt x="606933" y="189102"/>
                </a:lnTo>
                <a:lnTo>
                  <a:pt x="610488" y="196342"/>
                </a:lnTo>
                <a:lnTo>
                  <a:pt x="610488" y="207010"/>
                </a:lnTo>
                <a:lnTo>
                  <a:pt x="607802" y="219844"/>
                </a:lnTo>
                <a:lnTo>
                  <a:pt x="599757" y="229012"/>
                </a:lnTo>
                <a:lnTo>
                  <a:pt x="586378" y="234513"/>
                </a:lnTo>
                <a:lnTo>
                  <a:pt x="567689" y="236347"/>
                </a:lnTo>
                <a:lnTo>
                  <a:pt x="528954" y="235076"/>
                </a:lnTo>
                <a:lnTo>
                  <a:pt x="315595" y="233299"/>
                </a:lnTo>
                <a:lnTo>
                  <a:pt x="315408" y="239567"/>
                </a:lnTo>
                <a:lnTo>
                  <a:pt x="315245" y="249062"/>
                </a:lnTo>
                <a:lnTo>
                  <a:pt x="315130" y="261820"/>
                </a:lnTo>
                <a:lnTo>
                  <a:pt x="315087" y="277875"/>
                </a:lnTo>
                <a:lnTo>
                  <a:pt x="315087" y="316992"/>
                </a:lnTo>
                <a:lnTo>
                  <a:pt x="318388" y="632460"/>
                </a:lnTo>
                <a:lnTo>
                  <a:pt x="472821" y="630809"/>
                </a:lnTo>
                <a:lnTo>
                  <a:pt x="600201" y="629412"/>
                </a:lnTo>
                <a:lnTo>
                  <a:pt x="612703" y="631124"/>
                </a:lnTo>
                <a:lnTo>
                  <a:pt x="621633" y="636254"/>
                </a:lnTo>
                <a:lnTo>
                  <a:pt x="626991" y="644788"/>
                </a:lnTo>
                <a:lnTo>
                  <a:pt x="628776" y="656717"/>
                </a:lnTo>
                <a:lnTo>
                  <a:pt x="627300" y="667075"/>
                </a:lnTo>
                <a:lnTo>
                  <a:pt x="580473" y="683756"/>
                </a:lnTo>
                <a:lnTo>
                  <a:pt x="563499" y="684022"/>
                </a:lnTo>
                <a:lnTo>
                  <a:pt x="1015" y="684022"/>
                </a:lnTo>
                <a:lnTo>
                  <a:pt x="1524" y="648843"/>
                </a:lnTo>
                <a:lnTo>
                  <a:pt x="1904" y="486283"/>
                </a:lnTo>
                <a:lnTo>
                  <a:pt x="3937" y="31229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68269" y="2249677"/>
            <a:ext cx="627380" cy="684530"/>
          </a:xfrm>
          <a:custGeom>
            <a:avLst/>
            <a:gdLst/>
            <a:ahLst/>
            <a:cxnLst/>
            <a:rect l="l" t="t" r="r" b="b"/>
            <a:pathLst>
              <a:path w="627379" h="684530">
                <a:moveTo>
                  <a:pt x="2031" y="0"/>
                </a:moveTo>
                <a:lnTo>
                  <a:pt x="319658" y="0"/>
                </a:lnTo>
                <a:lnTo>
                  <a:pt x="317500" y="111760"/>
                </a:lnTo>
                <a:lnTo>
                  <a:pt x="315594" y="263779"/>
                </a:lnTo>
                <a:lnTo>
                  <a:pt x="316103" y="401700"/>
                </a:lnTo>
                <a:lnTo>
                  <a:pt x="317881" y="632713"/>
                </a:lnTo>
                <a:lnTo>
                  <a:pt x="342645" y="633095"/>
                </a:lnTo>
                <a:lnTo>
                  <a:pt x="550291" y="629538"/>
                </a:lnTo>
                <a:lnTo>
                  <a:pt x="598678" y="628904"/>
                </a:lnTo>
                <a:lnTo>
                  <a:pt x="611199" y="630616"/>
                </a:lnTo>
                <a:lnTo>
                  <a:pt x="620172" y="635746"/>
                </a:lnTo>
                <a:lnTo>
                  <a:pt x="625574" y="644280"/>
                </a:lnTo>
                <a:lnTo>
                  <a:pt x="627380" y="656209"/>
                </a:lnTo>
                <a:lnTo>
                  <a:pt x="625903" y="667019"/>
                </a:lnTo>
                <a:lnTo>
                  <a:pt x="579246" y="684022"/>
                </a:lnTo>
                <a:lnTo>
                  <a:pt x="0" y="684022"/>
                </a:lnTo>
                <a:lnTo>
                  <a:pt x="1397" y="489204"/>
                </a:lnTo>
                <a:lnTo>
                  <a:pt x="2412" y="375793"/>
                </a:lnTo>
                <a:lnTo>
                  <a:pt x="3429" y="247523"/>
                </a:lnTo>
                <a:lnTo>
                  <a:pt x="1397" y="51816"/>
                </a:lnTo>
                <a:lnTo>
                  <a:pt x="2031" y="0"/>
                </a:lnTo>
                <a:close/>
              </a:path>
            </a:pathLst>
          </a:custGeom>
          <a:ln w="9144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08701" y="2229357"/>
            <a:ext cx="552450" cy="724535"/>
          </a:xfrm>
          <a:custGeom>
            <a:avLst/>
            <a:gdLst/>
            <a:ahLst/>
            <a:cxnLst/>
            <a:rect l="l" t="t" r="r" b="b"/>
            <a:pathLst>
              <a:path w="552450" h="724535">
                <a:moveTo>
                  <a:pt x="287274" y="0"/>
                </a:moveTo>
                <a:lnTo>
                  <a:pt x="327967" y="2284"/>
                </a:lnTo>
                <a:lnTo>
                  <a:pt x="367744" y="9128"/>
                </a:lnTo>
                <a:lnTo>
                  <a:pt x="406592" y="20520"/>
                </a:lnTo>
                <a:lnTo>
                  <a:pt x="444500" y="36449"/>
                </a:lnTo>
                <a:lnTo>
                  <a:pt x="486410" y="65658"/>
                </a:lnTo>
                <a:lnTo>
                  <a:pt x="506729" y="99567"/>
                </a:lnTo>
                <a:lnTo>
                  <a:pt x="506729" y="106044"/>
                </a:lnTo>
                <a:lnTo>
                  <a:pt x="504063" y="111759"/>
                </a:lnTo>
                <a:lnTo>
                  <a:pt x="498601" y="116712"/>
                </a:lnTo>
                <a:lnTo>
                  <a:pt x="493140" y="121665"/>
                </a:lnTo>
                <a:lnTo>
                  <a:pt x="487172" y="124078"/>
                </a:lnTo>
                <a:lnTo>
                  <a:pt x="480822" y="124078"/>
                </a:lnTo>
                <a:lnTo>
                  <a:pt x="474299" y="122981"/>
                </a:lnTo>
                <a:lnTo>
                  <a:pt x="466931" y="119681"/>
                </a:lnTo>
                <a:lnTo>
                  <a:pt x="458729" y="114167"/>
                </a:lnTo>
                <a:lnTo>
                  <a:pt x="449707" y="106425"/>
                </a:lnTo>
                <a:lnTo>
                  <a:pt x="436302" y="95134"/>
                </a:lnTo>
                <a:lnTo>
                  <a:pt x="403397" y="75600"/>
                </a:lnTo>
                <a:lnTo>
                  <a:pt x="363658" y="60475"/>
                </a:lnTo>
                <a:lnTo>
                  <a:pt x="324467" y="52665"/>
                </a:lnTo>
                <a:lnTo>
                  <a:pt x="305562" y="51688"/>
                </a:lnTo>
                <a:lnTo>
                  <a:pt x="295655" y="52189"/>
                </a:lnTo>
                <a:lnTo>
                  <a:pt x="261112" y="71627"/>
                </a:lnTo>
                <a:lnTo>
                  <a:pt x="261112" y="79247"/>
                </a:lnTo>
                <a:lnTo>
                  <a:pt x="278891" y="123570"/>
                </a:lnTo>
                <a:lnTo>
                  <a:pt x="312431" y="173523"/>
                </a:lnTo>
                <a:lnTo>
                  <a:pt x="384604" y="252633"/>
                </a:lnTo>
                <a:lnTo>
                  <a:pt x="431605" y="302331"/>
                </a:lnTo>
                <a:lnTo>
                  <a:pt x="467762" y="343402"/>
                </a:lnTo>
                <a:lnTo>
                  <a:pt x="493061" y="375848"/>
                </a:lnTo>
                <a:lnTo>
                  <a:pt x="507491" y="399668"/>
                </a:lnTo>
                <a:lnTo>
                  <a:pt x="527161" y="430909"/>
                </a:lnTo>
                <a:lnTo>
                  <a:pt x="541210" y="460994"/>
                </a:lnTo>
                <a:lnTo>
                  <a:pt x="549640" y="489912"/>
                </a:lnTo>
                <a:lnTo>
                  <a:pt x="552450" y="517651"/>
                </a:lnTo>
                <a:lnTo>
                  <a:pt x="550878" y="540752"/>
                </a:lnTo>
                <a:lnTo>
                  <a:pt x="538305" y="584999"/>
                </a:lnTo>
                <a:lnTo>
                  <a:pt x="513492" y="626028"/>
                </a:lnTo>
                <a:lnTo>
                  <a:pt x="478440" y="660267"/>
                </a:lnTo>
                <a:lnTo>
                  <a:pt x="413428" y="696293"/>
                </a:lnTo>
                <a:lnTo>
                  <a:pt x="365156" y="711771"/>
                </a:lnTo>
                <a:lnTo>
                  <a:pt x="312360" y="721058"/>
                </a:lnTo>
                <a:lnTo>
                  <a:pt x="255015" y="724153"/>
                </a:lnTo>
                <a:lnTo>
                  <a:pt x="201604" y="720582"/>
                </a:lnTo>
                <a:lnTo>
                  <a:pt x="151479" y="709866"/>
                </a:lnTo>
                <a:lnTo>
                  <a:pt x="104640" y="692007"/>
                </a:lnTo>
                <a:lnTo>
                  <a:pt x="61087" y="667003"/>
                </a:lnTo>
                <a:lnTo>
                  <a:pt x="15255" y="628729"/>
                </a:lnTo>
                <a:lnTo>
                  <a:pt x="0" y="597788"/>
                </a:lnTo>
                <a:lnTo>
                  <a:pt x="0" y="590803"/>
                </a:lnTo>
                <a:lnTo>
                  <a:pt x="33375" y="572184"/>
                </a:lnTo>
                <a:lnTo>
                  <a:pt x="50037" y="584453"/>
                </a:lnTo>
                <a:lnTo>
                  <a:pt x="70854" y="604222"/>
                </a:lnTo>
                <a:lnTo>
                  <a:pt x="116296" y="636710"/>
                </a:lnTo>
                <a:lnTo>
                  <a:pt x="166159" y="659572"/>
                </a:lnTo>
                <a:lnTo>
                  <a:pt x="216157" y="671141"/>
                </a:lnTo>
                <a:lnTo>
                  <a:pt x="240919" y="672591"/>
                </a:lnTo>
                <a:lnTo>
                  <a:pt x="261494" y="671046"/>
                </a:lnTo>
                <a:lnTo>
                  <a:pt x="276177" y="666416"/>
                </a:lnTo>
                <a:lnTo>
                  <a:pt x="284978" y="658715"/>
                </a:lnTo>
                <a:lnTo>
                  <a:pt x="287909" y="647953"/>
                </a:lnTo>
                <a:lnTo>
                  <a:pt x="286740" y="638165"/>
                </a:lnTo>
                <a:lnTo>
                  <a:pt x="269113" y="603250"/>
                </a:lnTo>
                <a:lnTo>
                  <a:pt x="236362" y="563626"/>
                </a:lnTo>
                <a:lnTo>
                  <a:pt x="209444" y="533526"/>
                </a:lnTo>
                <a:lnTo>
                  <a:pt x="175513" y="496569"/>
                </a:lnTo>
                <a:lnTo>
                  <a:pt x="131675" y="448254"/>
                </a:lnTo>
                <a:lnTo>
                  <a:pt x="95789" y="406558"/>
                </a:lnTo>
                <a:lnTo>
                  <a:pt x="67857" y="371482"/>
                </a:lnTo>
                <a:lnTo>
                  <a:pt x="28876" y="309286"/>
                </a:lnTo>
                <a:lnTo>
                  <a:pt x="7159" y="243996"/>
                </a:lnTo>
                <a:lnTo>
                  <a:pt x="4445" y="212470"/>
                </a:lnTo>
                <a:lnTo>
                  <a:pt x="9683" y="167247"/>
                </a:lnTo>
                <a:lnTo>
                  <a:pt x="25400" y="126428"/>
                </a:lnTo>
                <a:lnTo>
                  <a:pt x="51593" y="89991"/>
                </a:lnTo>
                <a:lnTo>
                  <a:pt x="88264" y="57912"/>
                </a:lnTo>
                <a:lnTo>
                  <a:pt x="131058" y="32575"/>
                </a:lnTo>
                <a:lnTo>
                  <a:pt x="178482" y="14477"/>
                </a:lnTo>
                <a:lnTo>
                  <a:pt x="230550" y="3619"/>
                </a:lnTo>
                <a:lnTo>
                  <a:pt x="287274" y="0"/>
                </a:lnTo>
                <a:close/>
              </a:path>
            </a:pathLst>
          </a:custGeom>
          <a:ln w="9144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21859" y="2229357"/>
            <a:ext cx="323215" cy="327025"/>
          </a:xfrm>
          <a:custGeom>
            <a:avLst/>
            <a:gdLst/>
            <a:ahLst/>
            <a:cxnLst/>
            <a:rect l="l" t="t" r="r" b="b"/>
            <a:pathLst>
              <a:path w="323214" h="327025">
                <a:moveTo>
                  <a:pt x="160400" y="0"/>
                </a:moveTo>
                <a:lnTo>
                  <a:pt x="194022" y="2430"/>
                </a:lnTo>
                <a:lnTo>
                  <a:pt x="222107" y="9731"/>
                </a:lnTo>
                <a:lnTo>
                  <a:pt x="244643" y="21913"/>
                </a:lnTo>
                <a:lnTo>
                  <a:pt x="261619" y="38988"/>
                </a:lnTo>
                <a:lnTo>
                  <a:pt x="288363" y="62519"/>
                </a:lnTo>
                <a:lnTo>
                  <a:pt x="307451" y="89122"/>
                </a:lnTo>
                <a:lnTo>
                  <a:pt x="318895" y="118820"/>
                </a:lnTo>
                <a:lnTo>
                  <a:pt x="322706" y="151637"/>
                </a:lnTo>
                <a:lnTo>
                  <a:pt x="321540" y="173073"/>
                </a:lnTo>
                <a:lnTo>
                  <a:pt x="312205" y="213752"/>
                </a:lnTo>
                <a:lnTo>
                  <a:pt x="293629" y="251045"/>
                </a:lnTo>
                <a:lnTo>
                  <a:pt x="266336" y="281854"/>
                </a:lnTo>
                <a:lnTo>
                  <a:pt x="223682" y="308641"/>
                </a:lnTo>
                <a:lnTo>
                  <a:pt x="158238" y="324643"/>
                </a:lnTo>
                <a:lnTo>
                  <a:pt x="118490" y="326643"/>
                </a:lnTo>
                <a:lnTo>
                  <a:pt x="98395" y="325074"/>
                </a:lnTo>
                <a:lnTo>
                  <a:pt x="84026" y="320373"/>
                </a:lnTo>
                <a:lnTo>
                  <a:pt x="75396" y="312552"/>
                </a:lnTo>
                <a:lnTo>
                  <a:pt x="72516" y="301625"/>
                </a:lnTo>
                <a:lnTo>
                  <a:pt x="73967" y="292143"/>
                </a:lnTo>
                <a:lnTo>
                  <a:pt x="117348" y="280669"/>
                </a:lnTo>
                <a:lnTo>
                  <a:pt x="119379" y="280924"/>
                </a:lnTo>
                <a:lnTo>
                  <a:pt x="122174" y="280924"/>
                </a:lnTo>
                <a:lnTo>
                  <a:pt x="125729" y="280924"/>
                </a:lnTo>
                <a:lnTo>
                  <a:pt x="149232" y="280040"/>
                </a:lnTo>
                <a:lnTo>
                  <a:pt x="189809" y="272940"/>
                </a:lnTo>
                <a:lnTo>
                  <a:pt x="225363" y="256653"/>
                </a:lnTo>
                <a:lnTo>
                  <a:pt x="253799" y="228320"/>
                </a:lnTo>
                <a:lnTo>
                  <a:pt x="271351" y="186305"/>
                </a:lnTo>
                <a:lnTo>
                  <a:pt x="274065" y="177037"/>
                </a:lnTo>
                <a:lnTo>
                  <a:pt x="268491" y="190900"/>
                </a:lnTo>
                <a:lnTo>
                  <a:pt x="259191" y="203168"/>
                </a:lnTo>
                <a:lnTo>
                  <a:pt x="209954" y="230346"/>
                </a:lnTo>
                <a:lnTo>
                  <a:pt x="166711" y="238728"/>
                </a:lnTo>
                <a:lnTo>
                  <a:pt x="142875" y="239775"/>
                </a:lnTo>
                <a:lnTo>
                  <a:pt x="117133" y="238228"/>
                </a:lnTo>
                <a:lnTo>
                  <a:pt x="70651" y="225845"/>
                </a:lnTo>
                <a:lnTo>
                  <a:pt x="28074" y="198084"/>
                </a:lnTo>
                <a:lnTo>
                  <a:pt x="3119" y="154181"/>
                </a:lnTo>
                <a:lnTo>
                  <a:pt x="0" y="127253"/>
                </a:lnTo>
                <a:lnTo>
                  <a:pt x="2000" y="105558"/>
                </a:lnTo>
                <a:lnTo>
                  <a:pt x="18002" y="66835"/>
                </a:lnTo>
                <a:lnTo>
                  <a:pt x="58316" y="28021"/>
                </a:lnTo>
                <a:lnTo>
                  <a:pt x="122515" y="3117"/>
                </a:lnTo>
                <a:lnTo>
                  <a:pt x="160400" y="0"/>
                </a:lnTo>
                <a:close/>
              </a:path>
            </a:pathLst>
          </a:custGeom>
          <a:ln w="9144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10817" y="3424173"/>
            <a:ext cx="5900928" cy="7531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7" y="5581791"/>
            <a:ext cx="950913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0986" y="432943"/>
            <a:ext cx="238010" cy="1861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99185" y="424815"/>
            <a:ext cx="6272784" cy="4841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5413" y="1149858"/>
            <a:ext cx="165734" cy="1762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01915" y="1142238"/>
            <a:ext cx="5143817" cy="2306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0008" y="1605788"/>
            <a:ext cx="181140" cy="18059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87856" y="1602486"/>
            <a:ext cx="4898796" cy="2106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2015" y="2066035"/>
            <a:ext cx="179133" cy="18161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8618" y="2062733"/>
            <a:ext cx="3706266" cy="22732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9780" y="2526283"/>
            <a:ext cx="181368" cy="18059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01204" y="2522982"/>
            <a:ext cx="4224032" cy="21069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0478" y="2990850"/>
            <a:ext cx="180670" cy="17729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01204" y="2983229"/>
            <a:ext cx="4672088" cy="2273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4588" y="3460241"/>
            <a:ext cx="108292" cy="17297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1202" y="3442334"/>
            <a:ext cx="7001738" cy="48412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5413" y="4167378"/>
            <a:ext cx="165734" cy="1762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86510" y="4159758"/>
            <a:ext cx="3932402" cy="21069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0008" y="4623308"/>
            <a:ext cx="181140" cy="18059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84745" y="4620005"/>
            <a:ext cx="3636987" cy="23063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32015" y="5083555"/>
            <a:ext cx="179133" cy="18160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86866" y="5080253"/>
            <a:ext cx="3176143" cy="21069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29780" y="5543803"/>
            <a:ext cx="181368" cy="18058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01788" y="5543803"/>
            <a:ext cx="5770308" cy="22738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30478" y="6008395"/>
            <a:ext cx="180670" cy="17730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01788" y="6000750"/>
            <a:ext cx="4862004" cy="23068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Picture 6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7" y="5562600"/>
            <a:ext cx="950913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367027"/>
            <a:ext cx="9144000" cy="2958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435608"/>
            <a:ext cx="9144000" cy="28209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16241" y="2454020"/>
            <a:ext cx="7413256" cy="12076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63980" y="2759075"/>
            <a:ext cx="71120" cy="447040"/>
          </a:xfrm>
          <a:custGeom>
            <a:avLst/>
            <a:gdLst/>
            <a:ahLst/>
            <a:cxnLst/>
            <a:rect l="l" t="t" r="r" b="b"/>
            <a:pathLst>
              <a:path w="71119" h="447039">
                <a:moveTo>
                  <a:pt x="37718" y="0"/>
                </a:moveTo>
                <a:lnTo>
                  <a:pt x="32098" y="67455"/>
                </a:lnTo>
                <a:lnTo>
                  <a:pt x="26834" y="130463"/>
                </a:lnTo>
                <a:lnTo>
                  <a:pt x="21928" y="189023"/>
                </a:lnTo>
                <a:lnTo>
                  <a:pt x="17380" y="243136"/>
                </a:lnTo>
                <a:lnTo>
                  <a:pt x="13189" y="292803"/>
                </a:lnTo>
                <a:lnTo>
                  <a:pt x="9355" y="338026"/>
                </a:lnTo>
                <a:lnTo>
                  <a:pt x="5879" y="378806"/>
                </a:lnTo>
                <a:lnTo>
                  <a:pt x="0" y="447039"/>
                </a:lnTo>
                <a:lnTo>
                  <a:pt x="71119" y="447039"/>
                </a:lnTo>
                <a:lnTo>
                  <a:pt x="66491" y="406823"/>
                </a:lnTo>
                <a:lnTo>
                  <a:pt x="62090" y="364238"/>
                </a:lnTo>
                <a:lnTo>
                  <a:pt x="57916" y="319287"/>
                </a:lnTo>
                <a:lnTo>
                  <a:pt x="53972" y="271971"/>
                </a:lnTo>
                <a:lnTo>
                  <a:pt x="50257" y="222293"/>
                </a:lnTo>
                <a:lnTo>
                  <a:pt x="46773" y="170255"/>
                </a:lnTo>
                <a:lnTo>
                  <a:pt x="43521" y="115858"/>
                </a:lnTo>
                <a:lnTo>
                  <a:pt x="40503" y="59106"/>
                </a:lnTo>
                <a:lnTo>
                  <a:pt x="37718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57286" y="2478277"/>
            <a:ext cx="672465" cy="1160145"/>
          </a:xfrm>
          <a:custGeom>
            <a:avLst/>
            <a:gdLst/>
            <a:ahLst/>
            <a:cxnLst/>
            <a:rect l="l" t="t" r="r" b="b"/>
            <a:pathLst>
              <a:path w="672465" h="1160145">
                <a:moveTo>
                  <a:pt x="0" y="0"/>
                </a:moveTo>
                <a:lnTo>
                  <a:pt x="672211" y="0"/>
                </a:lnTo>
                <a:lnTo>
                  <a:pt x="672211" y="255270"/>
                </a:lnTo>
                <a:lnTo>
                  <a:pt x="497586" y="255270"/>
                </a:lnTo>
                <a:lnTo>
                  <a:pt x="497586" y="1159891"/>
                </a:lnTo>
                <a:lnTo>
                  <a:pt x="173863" y="1159891"/>
                </a:lnTo>
                <a:lnTo>
                  <a:pt x="173863" y="255270"/>
                </a:lnTo>
                <a:lnTo>
                  <a:pt x="0" y="255270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14718" y="2478277"/>
            <a:ext cx="686435" cy="1160145"/>
          </a:xfrm>
          <a:custGeom>
            <a:avLst/>
            <a:gdLst/>
            <a:ahLst/>
            <a:cxnLst/>
            <a:rect l="l" t="t" r="r" b="b"/>
            <a:pathLst>
              <a:path w="686434" h="1160145">
                <a:moveTo>
                  <a:pt x="0" y="0"/>
                </a:moveTo>
                <a:lnTo>
                  <a:pt x="271652" y="0"/>
                </a:lnTo>
                <a:lnTo>
                  <a:pt x="411225" y="509397"/>
                </a:lnTo>
                <a:lnTo>
                  <a:pt x="411225" y="0"/>
                </a:lnTo>
                <a:lnTo>
                  <a:pt x="686434" y="0"/>
                </a:lnTo>
                <a:lnTo>
                  <a:pt x="686434" y="1159891"/>
                </a:lnTo>
                <a:lnTo>
                  <a:pt x="402589" y="1159891"/>
                </a:lnTo>
                <a:lnTo>
                  <a:pt x="275081" y="645541"/>
                </a:lnTo>
                <a:lnTo>
                  <a:pt x="275081" y="1159891"/>
                </a:lnTo>
                <a:lnTo>
                  <a:pt x="0" y="1159891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06641" y="2478277"/>
            <a:ext cx="539750" cy="1160145"/>
          </a:xfrm>
          <a:custGeom>
            <a:avLst/>
            <a:gdLst/>
            <a:ahLst/>
            <a:cxnLst/>
            <a:rect l="l" t="t" r="r" b="b"/>
            <a:pathLst>
              <a:path w="539750" h="1160145">
                <a:moveTo>
                  <a:pt x="0" y="0"/>
                </a:moveTo>
                <a:lnTo>
                  <a:pt x="520318" y="0"/>
                </a:lnTo>
                <a:lnTo>
                  <a:pt x="520318" y="255270"/>
                </a:lnTo>
                <a:lnTo>
                  <a:pt x="323596" y="255270"/>
                </a:lnTo>
                <a:lnTo>
                  <a:pt x="323596" y="441325"/>
                </a:lnTo>
                <a:lnTo>
                  <a:pt x="507491" y="441325"/>
                </a:lnTo>
                <a:lnTo>
                  <a:pt x="507491" y="685164"/>
                </a:lnTo>
                <a:lnTo>
                  <a:pt x="323596" y="685164"/>
                </a:lnTo>
                <a:lnTo>
                  <a:pt x="323596" y="904621"/>
                </a:lnTo>
                <a:lnTo>
                  <a:pt x="539623" y="904621"/>
                </a:lnTo>
                <a:lnTo>
                  <a:pt x="539623" y="1159891"/>
                </a:lnTo>
                <a:lnTo>
                  <a:pt x="0" y="1159891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58129" y="2478277"/>
            <a:ext cx="937894" cy="1160145"/>
          </a:xfrm>
          <a:custGeom>
            <a:avLst/>
            <a:gdLst/>
            <a:ahLst/>
            <a:cxnLst/>
            <a:rect l="l" t="t" r="r" b="b"/>
            <a:pathLst>
              <a:path w="937895" h="1160145">
                <a:moveTo>
                  <a:pt x="0" y="0"/>
                </a:moveTo>
                <a:lnTo>
                  <a:pt x="408305" y="0"/>
                </a:lnTo>
                <a:lnTo>
                  <a:pt x="415360" y="45703"/>
                </a:lnTo>
                <a:lnTo>
                  <a:pt x="422500" y="93504"/>
                </a:lnTo>
                <a:lnTo>
                  <a:pt x="429720" y="143396"/>
                </a:lnTo>
                <a:lnTo>
                  <a:pt x="437013" y="195372"/>
                </a:lnTo>
                <a:lnTo>
                  <a:pt x="444373" y="249427"/>
                </a:lnTo>
                <a:lnTo>
                  <a:pt x="470916" y="528320"/>
                </a:lnTo>
                <a:lnTo>
                  <a:pt x="526415" y="0"/>
                </a:lnTo>
                <a:lnTo>
                  <a:pt x="937387" y="0"/>
                </a:lnTo>
                <a:lnTo>
                  <a:pt x="937387" y="1159891"/>
                </a:lnTo>
                <a:lnTo>
                  <a:pt x="650875" y="1159891"/>
                </a:lnTo>
                <a:lnTo>
                  <a:pt x="650494" y="396113"/>
                </a:lnTo>
                <a:lnTo>
                  <a:pt x="575564" y="1159891"/>
                </a:lnTo>
                <a:lnTo>
                  <a:pt x="367411" y="1159891"/>
                </a:lnTo>
                <a:lnTo>
                  <a:pt x="286766" y="413258"/>
                </a:lnTo>
                <a:lnTo>
                  <a:pt x="286512" y="1159891"/>
                </a:lnTo>
                <a:lnTo>
                  <a:pt x="0" y="1159891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65650" y="2478277"/>
            <a:ext cx="686435" cy="1160145"/>
          </a:xfrm>
          <a:custGeom>
            <a:avLst/>
            <a:gdLst/>
            <a:ahLst/>
            <a:cxnLst/>
            <a:rect l="l" t="t" r="r" b="b"/>
            <a:pathLst>
              <a:path w="686435" h="1160145">
                <a:moveTo>
                  <a:pt x="0" y="0"/>
                </a:moveTo>
                <a:lnTo>
                  <a:pt x="271652" y="0"/>
                </a:lnTo>
                <a:lnTo>
                  <a:pt x="411225" y="509397"/>
                </a:lnTo>
                <a:lnTo>
                  <a:pt x="411225" y="0"/>
                </a:lnTo>
                <a:lnTo>
                  <a:pt x="686435" y="0"/>
                </a:lnTo>
                <a:lnTo>
                  <a:pt x="686435" y="1159891"/>
                </a:lnTo>
                <a:lnTo>
                  <a:pt x="402589" y="1159891"/>
                </a:lnTo>
                <a:lnTo>
                  <a:pt x="275082" y="645541"/>
                </a:lnTo>
                <a:lnTo>
                  <a:pt x="275082" y="1159891"/>
                </a:lnTo>
                <a:lnTo>
                  <a:pt x="0" y="1159891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37305" y="2478277"/>
            <a:ext cx="323850" cy="1160145"/>
          </a:xfrm>
          <a:custGeom>
            <a:avLst/>
            <a:gdLst/>
            <a:ahLst/>
            <a:cxnLst/>
            <a:rect l="l" t="t" r="r" b="b"/>
            <a:pathLst>
              <a:path w="323850" h="1160145">
                <a:moveTo>
                  <a:pt x="0" y="0"/>
                </a:moveTo>
                <a:lnTo>
                  <a:pt x="323596" y="0"/>
                </a:lnTo>
                <a:lnTo>
                  <a:pt x="323596" y="1159891"/>
                </a:lnTo>
                <a:lnTo>
                  <a:pt x="0" y="1159891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16241" y="2478277"/>
            <a:ext cx="773430" cy="1160145"/>
          </a:xfrm>
          <a:custGeom>
            <a:avLst/>
            <a:gdLst/>
            <a:ahLst/>
            <a:cxnLst/>
            <a:rect l="l" t="t" r="r" b="b"/>
            <a:pathLst>
              <a:path w="773430" h="1160145">
                <a:moveTo>
                  <a:pt x="151536" y="0"/>
                </a:moveTo>
                <a:lnTo>
                  <a:pt x="602246" y="0"/>
                </a:lnTo>
                <a:lnTo>
                  <a:pt x="772807" y="1159891"/>
                </a:lnTo>
                <a:lnTo>
                  <a:pt x="443877" y="1159891"/>
                </a:lnTo>
                <a:lnTo>
                  <a:pt x="428129" y="956691"/>
                </a:lnTo>
                <a:lnTo>
                  <a:pt x="349135" y="956691"/>
                </a:lnTo>
                <a:lnTo>
                  <a:pt x="332117" y="1159891"/>
                </a:lnTo>
                <a:lnTo>
                  <a:pt x="0" y="1159891"/>
                </a:lnTo>
                <a:lnTo>
                  <a:pt x="151536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51579" y="2454020"/>
            <a:ext cx="713105" cy="1207770"/>
          </a:xfrm>
          <a:custGeom>
            <a:avLst/>
            <a:gdLst/>
            <a:ahLst/>
            <a:cxnLst/>
            <a:rect l="l" t="t" r="r" b="b"/>
            <a:pathLst>
              <a:path w="713104" h="1207770">
                <a:moveTo>
                  <a:pt x="346329" y="0"/>
                </a:moveTo>
                <a:lnTo>
                  <a:pt x="397916" y="2238"/>
                </a:lnTo>
                <a:lnTo>
                  <a:pt x="445998" y="8944"/>
                </a:lnTo>
                <a:lnTo>
                  <a:pt x="490575" y="20107"/>
                </a:lnTo>
                <a:lnTo>
                  <a:pt x="531647" y="35714"/>
                </a:lnTo>
                <a:lnTo>
                  <a:pt x="569214" y="55752"/>
                </a:lnTo>
                <a:lnTo>
                  <a:pt x="610004" y="84949"/>
                </a:lnTo>
                <a:lnTo>
                  <a:pt x="643032" y="116728"/>
                </a:lnTo>
                <a:lnTo>
                  <a:pt x="668297" y="151104"/>
                </a:lnTo>
                <a:lnTo>
                  <a:pt x="685800" y="188087"/>
                </a:lnTo>
                <a:lnTo>
                  <a:pt x="697634" y="230423"/>
                </a:lnTo>
                <a:lnTo>
                  <a:pt x="706088" y="280844"/>
                </a:lnTo>
                <a:lnTo>
                  <a:pt x="711160" y="339338"/>
                </a:lnTo>
                <a:lnTo>
                  <a:pt x="712851" y="405891"/>
                </a:lnTo>
                <a:lnTo>
                  <a:pt x="712851" y="469138"/>
                </a:lnTo>
                <a:lnTo>
                  <a:pt x="389255" y="469138"/>
                </a:lnTo>
                <a:lnTo>
                  <a:pt x="389255" y="352170"/>
                </a:lnTo>
                <a:lnTo>
                  <a:pt x="388850" y="309665"/>
                </a:lnTo>
                <a:lnTo>
                  <a:pt x="385611" y="253087"/>
                </a:lnTo>
                <a:lnTo>
                  <a:pt x="355346" y="220344"/>
                </a:lnTo>
                <a:lnTo>
                  <a:pt x="347319" y="221299"/>
                </a:lnTo>
                <a:lnTo>
                  <a:pt x="325405" y="268176"/>
                </a:lnTo>
                <a:lnTo>
                  <a:pt x="323596" y="334644"/>
                </a:lnTo>
                <a:lnTo>
                  <a:pt x="323596" y="877315"/>
                </a:lnTo>
                <a:lnTo>
                  <a:pt x="325469" y="937133"/>
                </a:lnTo>
                <a:lnTo>
                  <a:pt x="335412" y="977138"/>
                </a:lnTo>
                <a:lnTo>
                  <a:pt x="357505" y="987425"/>
                </a:lnTo>
                <a:lnTo>
                  <a:pt x="368057" y="986071"/>
                </a:lnTo>
                <a:lnTo>
                  <a:pt x="393382" y="951791"/>
                </a:lnTo>
                <a:lnTo>
                  <a:pt x="397954" y="902971"/>
                </a:lnTo>
                <a:lnTo>
                  <a:pt x="398525" y="868299"/>
                </a:lnTo>
                <a:lnTo>
                  <a:pt x="398525" y="748538"/>
                </a:lnTo>
                <a:lnTo>
                  <a:pt x="339344" y="748538"/>
                </a:lnTo>
                <a:lnTo>
                  <a:pt x="339344" y="548258"/>
                </a:lnTo>
                <a:lnTo>
                  <a:pt x="712851" y="548258"/>
                </a:lnTo>
                <a:lnTo>
                  <a:pt x="712851" y="1184147"/>
                </a:lnTo>
                <a:lnTo>
                  <a:pt x="502031" y="1184147"/>
                </a:lnTo>
                <a:lnTo>
                  <a:pt x="481838" y="1103121"/>
                </a:lnTo>
                <a:lnTo>
                  <a:pt x="471856" y="1126051"/>
                </a:lnTo>
                <a:lnTo>
                  <a:pt x="439368" y="1164290"/>
                </a:lnTo>
                <a:lnTo>
                  <a:pt x="391167" y="1191891"/>
                </a:lnTo>
                <a:lnTo>
                  <a:pt x="333446" y="1205900"/>
                </a:lnTo>
                <a:lnTo>
                  <a:pt x="301371" y="1207642"/>
                </a:lnTo>
                <a:lnTo>
                  <a:pt x="263032" y="1205283"/>
                </a:lnTo>
                <a:lnTo>
                  <a:pt x="190071" y="1186372"/>
                </a:lnTo>
                <a:lnTo>
                  <a:pt x="155448" y="1169796"/>
                </a:lnTo>
                <a:lnTo>
                  <a:pt x="95742" y="1127537"/>
                </a:lnTo>
                <a:lnTo>
                  <a:pt x="52324" y="1076325"/>
                </a:lnTo>
                <a:lnTo>
                  <a:pt x="23860" y="1019476"/>
                </a:lnTo>
                <a:lnTo>
                  <a:pt x="8636" y="960627"/>
                </a:lnTo>
                <a:lnTo>
                  <a:pt x="2127" y="885920"/>
                </a:lnTo>
                <a:lnTo>
                  <a:pt x="527" y="837505"/>
                </a:lnTo>
                <a:lnTo>
                  <a:pt x="0" y="781684"/>
                </a:lnTo>
                <a:lnTo>
                  <a:pt x="0" y="445515"/>
                </a:lnTo>
                <a:lnTo>
                  <a:pt x="730" y="383336"/>
                </a:lnTo>
                <a:lnTo>
                  <a:pt x="2917" y="328167"/>
                </a:lnTo>
                <a:lnTo>
                  <a:pt x="6556" y="280009"/>
                </a:lnTo>
                <a:lnTo>
                  <a:pt x="11639" y="238861"/>
                </a:lnTo>
                <a:lnTo>
                  <a:pt x="31571" y="167290"/>
                </a:lnTo>
                <a:lnTo>
                  <a:pt x="53530" y="131381"/>
                </a:lnTo>
                <a:lnTo>
                  <a:pt x="84062" y="96996"/>
                </a:lnTo>
                <a:lnTo>
                  <a:pt x="123190" y="64134"/>
                </a:lnTo>
                <a:lnTo>
                  <a:pt x="159917" y="41078"/>
                </a:lnTo>
                <a:lnTo>
                  <a:pt x="200601" y="23125"/>
                </a:lnTo>
                <a:lnTo>
                  <a:pt x="245234" y="10285"/>
                </a:lnTo>
                <a:lnTo>
                  <a:pt x="293812" y="2573"/>
                </a:lnTo>
                <a:lnTo>
                  <a:pt x="346329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57145" y="2454020"/>
            <a:ext cx="701675" cy="1207770"/>
          </a:xfrm>
          <a:custGeom>
            <a:avLst/>
            <a:gdLst/>
            <a:ahLst/>
            <a:cxnLst/>
            <a:rect l="l" t="t" r="r" b="b"/>
            <a:pathLst>
              <a:path w="701675" h="1207770">
                <a:moveTo>
                  <a:pt x="333629" y="0"/>
                </a:moveTo>
                <a:lnTo>
                  <a:pt x="390519" y="2448"/>
                </a:lnTo>
                <a:lnTo>
                  <a:pt x="443277" y="9778"/>
                </a:lnTo>
                <a:lnTo>
                  <a:pt x="491916" y="21967"/>
                </a:lnTo>
                <a:lnTo>
                  <a:pt x="536448" y="38988"/>
                </a:lnTo>
                <a:lnTo>
                  <a:pt x="575304" y="59824"/>
                </a:lnTo>
                <a:lnTo>
                  <a:pt x="607075" y="83280"/>
                </a:lnTo>
                <a:lnTo>
                  <a:pt x="649224" y="138049"/>
                </a:lnTo>
                <a:lnTo>
                  <a:pt x="670194" y="217503"/>
                </a:lnTo>
                <a:lnTo>
                  <a:pt x="675423" y="271833"/>
                </a:lnTo>
                <a:lnTo>
                  <a:pt x="677163" y="335914"/>
                </a:lnTo>
                <a:lnTo>
                  <a:pt x="677163" y="394969"/>
                </a:lnTo>
                <a:lnTo>
                  <a:pt x="374904" y="394969"/>
                </a:lnTo>
                <a:lnTo>
                  <a:pt x="374904" y="296925"/>
                </a:lnTo>
                <a:lnTo>
                  <a:pt x="374449" y="272543"/>
                </a:lnTo>
                <a:lnTo>
                  <a:pt x="367538" y="231520"/>
                </a:lnTo>
                <a:lnTo>
                  <a:pt x="343535" y="220344"/>
                </a:lnTo>
                <a:lnTo>
                  <a:pt x="334889" y="221370"/>
                </a:lnTo>
                <a:lnTo>
                  <a:pt x="307006" y="259175"/>
                </a:lnTo>
                <a:lnTo>
                  <a:pt x="304419" y="293115"/>
                </a:lnTo>
                <a:lnTo>
                  <a:pt x="305109" y="317642"/>
                </a:lnTo>
                <a:lnTo>
                  <a:pt x="315468" y="366649"/>
                </a:lnTo>
                <a:lnTo>
                  <a:pt x="337931" y="398287"/>
                </a:lnTo>
                <a:lnTo>
                  <a:pt x="374015" y="433069"/>
                </a:lnTo>
                <a:lnTo>
                  <a:pt x="433762" y="466831"/>
                </a:lnTo>
                <a:lnTo>
                  <a:pt x="486619" y="498776"/>
                </a:lnTo>
                <a:lnTo>
                  <a:pt x="532588" y="528905"/>
                </a:lnTo>
                <a:lnTo>
                  <a:pt x="571668" y="557221"/>
                </a:lnTo>
                <a:lnTo>
                  <a:pt x="603859" y="583727"/>
                </a:lnTo>
                <a:lnTo>
                  <a:pt x="647573" y="631316"/>
                </a:lnTo>
                <a:lnTo>
                  <a:pt x="666974" y="666520"/>
                </a:lnTo>
                <a:lnTo>
                  <a:pt x="682054" y="709032"/>
                </a:lnTo>
                <a:lnTo>
                  <a:pt x="692817" y="758848"/>
                </a:lnTo>
                <a:lnTo>
                  <a:pt x="699271" y="815960"/>
                </a:lnTo>
                <a:lnTo>
                  <a:pt x="701420" y="880363"/>
                </a:lnTo>
                <a:lnTo>
                  <a:pt x="699539" y="938440"/>
                </a:lnTo>
                <a:lnTo>
                  <a:pt x="693896" y="988647"/>
                </a:lnTo>
                <a:lnTo>
                  <a:pt x="684490" y="1030972"/>
                </a:lnTo>
                <a:lnTo>
                  <a:pt x="652843" y="1094618"/>
                </a:lnTo>
                <a:lnTo>
                  <a:pt x="595312" y="1145430"/>
                </a:lnTo>
                <a:lnTo>
                  <a:pt x="556260" y="1167002"/>
                </a:lnTo>
                <a:lnTo>
                  <a:pt x="512155" y="1184818"/>
                </a:lnTo>
                <a:lnTo>
                  <a:pt x="464788" y="1197514"/>
                </a:lnTo>
                <a:lnTo>
                  <a:pt x="414135" y="1205114"/>
                </a:lnTo>
                <a:lnTo>
                  <a:pt x="360172" y="1207642"/>
                </a:lnTo>
                <a:lnTo>
                  <a:pt x="301361" y="1204733"/>
                </a:lnTo>
                <a:lnTo>
                  <a:pt x="246872" y="1195990"/>
                </a:lnTo>
                <a:lnTo>
                  <a:pt x="196740" y="1181389"/>
                </a:lnTo>
                <a:lnTo>
                  <a:pt x="151003" y="1160906"/>
                </a:lnTo>
                <a:lnTo>
                  <a:pt x="111119" y="1135927"/>
                </a:lnTo>
                <a:lnTo>
                  <a:pt x="78724" y="1107662"/>
                </a:lnTo>
                <a:lnTo>
                  <a:pt x="53830" y="1076110"/>
                </a:lnTo>
                <a:lnTo>
                  <a:pt x="36449" y="1041273"/>
                </a:lnTo>
                <a:lnTo>
                  <a:pt x="24540" y="1001222"/>
                </a:lnTo>
                <a:lnTo>
                  <a:pt x="16049" y="954039"/>
                </a:lnTo>
                <a:lnTo>
                  <a:pt x="10963" y="899737"/>
                </a:lnTo>
                <a:lnTo>
                  <a:pt x="9271" y="838326"/>
                </a:lnTo>
                <a:lnTo>
                  <a:pt x="9271" y="750062"/>
                </a:lnTo>
                <a:lnTo>
                  <a:pt x="311531" y="750062"/>
                </a:lnTo>
                <a:lnTo>
                  <a:pt x="311531" y="901826"/>
                </a:lnTo>
                <a:lnTo>
                  <a:pt x="312035" y="928733"/>
                </a:lnTo>
                <a:lnTo>
                  <a:pt x="319786" y="974470"/>
                </a:lnTo>
                <a:lnTo>
                  <a:pt x="348996" y="987425"/>
                </a:lnTo>
                <a:lnTo>
                  <a:pt x="359042" y="986303"/>
                </a:lnTo>
                <a:lnTo>
                  <a:pt x="386488" y="958982"/>
                </a:lnTo>
                <a:lnTo>
                  <a:pt x="392811" y="910208"/>
                </a:lnTo>
                <a:lnTo>
                  <a:pt x="391814" y="867656"/>
                </a:lnTo>
                <a:lnTo>
                  <a:pt x="383917" y="809553"/>
                </a:lnTo>
                <a:lnTo>
                  <a:pt x="354966" y="774717"/>
                </a:lnTo>
                <a:lnTo>
                  <a:pt x="323738" y="750776"/>
                </a:lnTo>
                <a:lnTo>
                  <a:pt x="283390" y="722191"/>
                </a:lnTo>
                <a:lnTo>
                  <a:pt x="233934" y="688975"/>
                </a:lnTo>
                <a:lnTo>
                  <a:pt x="183118" y="654589"/>
                </a:lnTo>
                <a:lnTo>
                  <a:pt x="141541" y="625157"/>
                </a:lnTo>
                <a:lnTo>
                  <a:pt x="109204" y="600678"/>
                </a:lnTo>
                <a:lnTo>
                  <a:pt x="68320" y="562435"/>
                </a:lnTo>
                <a:lnTo>
                  <a:pt x="37510" y="515000"/>
                </a:lnTo>
                <a:lnTo>
                  <a:pt x="13769" y="453872"/>
                </a:lnTo>
                <a:lnTo>
                  <a:pt x="1525" y="376858"/>
                </a:lnTo>
                <a:lnTo>
                  <a:pt x="0" y="332231"/>
                </a:lnTo>
                <a:lnTo>
                  <a:pt x="2192" y="269728"/>
                </a:lnTo>
                <a:lnTo>
                  <a:pt x="8778" y="215963"/>
                </a:lnTo>
                <a:lnTo>
                  <a:pt x="19770" y="170961"/>
                </a:lnTo>
                <a:lnTo>
                  <a:pt x="35179" y="134746"/>
                </a:lnTo>
                <a:lnTo>
                  <a:pt x="80899" y="78152"/>
                </a:lnTo>
                <a:lnTo>
                  <a:pt x="111760" y="55112"/>
                </a:lnTo>
                <a:lnTo>
                  <a:pt x="147955" y="35559"/>
                </a:lnTo>
                <a:lnTo>
                  <a:pt x="188718" y="20038"/>
                </a:lnTo>
                <a:lnTo>
                  <a:pt x="233267" y="8921"/>
                </a:lnTo>
                <a:lnTo>
                  <a:pt x="281578" y="2234"/>
                </a:lnTo>
                <a:lnTo>
                  <a:pt x="333629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01241" y="2454020"/>
            <a:ext cx="701675" cy="1207770"/>
          </a:xfrm>
          <a:custGeom>
            <a:avLst/>
            <a:gdLst/>
            <a:ahLst/>
            <a:cxnLst/>
            <a:rect l="l" t="t" r="r" b="b"/>
            <a:pathLst>
              <a:path w="701675" h="1207770">
                <a:moveTo>
                  <a:pt x="333628" y="0"/>
                </a:moveTo>
                <a:lnTo>
                  <a:pt x="390519" y="2448"/>
                </a:lnTo>
                <a:lnTo>
                  <a:pt x="443277" y="9778"/>
                </a:lnTo>
                <a:lnTo>
                  <a:pt x="491916" y="21967"/>
                </a:lnTo>
                <a:lnTo>
                  <a:pt x="536447" y="38988"/>
                </a:lnTo>
                <a:lnTo>
                  <a:pt x="575304" y="59824"/>
                </a:lnTo>
                <a:lnTo>
                  <a:pt x="607075" y="83280"/>
                </a:lnTo>
                <a:lnTo>
                  <a:pt x="649223" y="138049"/>
                </a:lnTo>
                <a:lnTo>
                  <a:pt x="670194" y="217503"/>
                </a:lnTo>
                <a:lnTo>
                  <a:pt x="675423" y="271833"/>
                </a:lnTo>
                <a:lnTo>
                  <a:pt x="677163" y="335914"/>
                </a:lnTo>
                <a:lnTo>
                  <a:pt x="677163" y="394969"/>
                </a:lnTo>
                <a:lnTo>
                  <a:pt x="374903" y="394969"/>
                </a:lnTo>
                <a:lnTo>
                  <a:pt x="374903" y="296925"/>
                </a:lnTo>
                <a:lnTo>
                  <a:pt x="374449" y="272543"/>
                </a:lnTo>
                <a:lnTo>
                  <a:pt x="367538" y="231520"/>
                </a:lnTo>
                <a:lnTo>
                  <a:pt x="343534" y="220344"/>
                </a:lnTo>
                <a:lnTo>
                  <a:pt x="334889" y="221370"/>
                </a:lnTo>
                <a:lnTo>
                  <a:pt x="307006" y="259175"/>
                </a:lnTo>
                <a:lnTo>
                  <a:pt x="304419" y="293115"/>
                </a:lnTo>
                <a:lnTo>
                  <a:pt x="305109" y="317642"/>
                </a:lnTo>
                <a:lnTo>
                  <a:pt x="315467" y="366649"/>
                </a:lnTo>
                <a:lnTo>
                  <a:pt x="337931" y="398287"/>
                </a:lnTo>
                <a:lnTo>
                  <a:pt x="374014" y="433069"/>
                </a:lnTo>
                <a:lnTo>
                  <a:pt x="433762" y="466831"/>
                </a:lnTo>
                <a:lnTo>
                  <a:pt x="486619" y="498776"/>
                </a:lnTo>
                <a:lnTo>
                  <a:pt x="532588" y="528905"/>
                </a:lnTo>
                <a:lnTo>
                  <a:pt x="571668" y="557221"/>
                </a:lnTo>
                <a:lnTo>
                  <a:pt x="603859" y="583727"/>
                </a:lnTo>
                <a:lnTo>
                  <a:pt x="647572" y="631316"/>
                </a:lnTo>
                <a:lnTo>
                  <a:pt x="666974" y="666520"/>
                </a:lnTo>
                <a:lnTo>
                  <a:pt x="682054" y="709032"/>
                </a:lnTo>
                <a:lnTo>
                  <a:pt x="692817" y="758848"/>
                </a:lnTo>
                <a:lnTo>
                  <a:pt x="699271" y="815960"/>
                </a:lnTo>
                <a:lnTo>
                  <a:pt x="701420" y="880363"/>
                </a:lnTo>
                <a:lnTo>
                  <a:pt x="699539" y="938440"/>
                </a:lnTo>
                <a:lnTo>
                  <a:pt x="693896" y="988647"/>
                </a:lnTo>
                <a:lnTo>
                  <a:pt x="684490" y="1030972"/>
                </a:lnTo>
                <a:lnTo>
                  <a:pt x="652843" y="1094618"/>
                </a:lnTo>
                <a:lnTo>
                  <a:pt x="595312" y="1145430"/>
                </a:lnTo>
                <a:lnTo>
                  <a:pt x="556259" y="1167002"/>
                </a:lnTo>
                <a:lnTo>
                  <a:pt x="512155" y="1184818"/>
                </a:lnTo>
                <a:lnTo>
                  <a:pt x="464788" y="1197514"/>
                </a:lnTo>
                <a:lnTo>
                  <a:pt x="414135" y="1205114"/>
                </a:lnTo>
                <a:lnTo>
                  <a:pt x="360171" y="1207642"/>
                </a:lnTo>
                <a:lnTo>
                  <a:pt x="301361" y="1204733"/>
                </a:lnTo>
                <a:lnTo>
                  <a:pt x="246872" y="1195990"/>
                </a:lnTo>
                <a:lnTo>
                  <a:pt x="196740" y="1181389"/>
                </a:lnTo>
                <a:lnTo>
                  <a:pt x="151002" y="1160906"/>
                </a:lnTo>
                <a:lnTo>
                  <a:pt x="111119" y="1135927"/>
                </a:lnTo>
                <a:lnTo>
                  <a:pt x="78724" y="1107662"/>
                </a:lnTo>
                <a:lnTo>
                  <a:pt x="53830" y="1076110"/>
                </a:lnTo>
                <a:lnTo>
                  <a:pt x="36448" y="1041273"/>
                </a:lnTo>
                <a:lnTo>
                  <a:pt x="24540" y="1001222"/>
                </a:lnTo>
                <a:lnTo>
                  <a:pt x="16049" y="954039"/>
                </a:lnTo>
                <a:lnTo>
                  <a:pt x="10963" y="899737"/>
                </a:lnTo>
                <a:lnTo>
                  <a:pt x="9270" y="838326"/>
                </a:lnTo>
                <a:lnTo>
                  <a:pt x="9270" y="750062"/>
                </a:lnTo>
                <a:lnTo>
                  <a:pt x="311531" y="750062"/>
                </a:lnTo>
                <a:lnTo>
                  <a:pt x="311531" y="901826"/>
                </a:lnTo>
                <a:lnTo>
                  <a:pt x="312035" y="928733"/>
                </a:lnTo>
                <a:lnTo>
                  <a:pt x="319785" y="974470"/>
                </a:lnTo>
                <a:lnTo>
                  <a:pt x="348995" y="987425"/>
                </a:lnTo>
                <a:lnTo>
                  <a:pt x="359042" y="986303"/>
                </a:lnTo>
                <a:lnTo>
                  <a:pt x="386488" y="958982"/>
                </a:lnTo>
                <a:lnTo>
                  <a:pt x="392810" y="910208"/>
                </a:lnTo>
                <a:lnTo>
                  <a:pt x="391814" y="867656"/>
                </a:lnTo>
                <a:lnTo>
                  <a:pt x="383917" y="809553"/>
                </a:lnTo>
                <a:lnTo>
                  <a:pt x="354966" y="774717"/>
                </a:lnTo>
                <a:lnTo>
                  <a:pt x="323738" y="750776"/>
                </a:lnTo>
                <a:lnTo>
                  <a:pt x="283390" y="722191"/>
                </a:lnTo>
                <a:lnTo>
                  <a:pt x="233933" y="688975"/>
                </a:lnTo>
                <a:lnTo>
                  <a:pt x="183118" y="654589"/>
                </a:lnTo>
                <a:lnTo>
                  <a:pt x="141541" y="625157"/>
                </a:lnTo>
                <a:lnTo>
                  <a:pt x="109204" y="600678"/>
                </a:lnTo>
                <a:lnTo>
                  <a:pt x="68320" y="562435"/>
                </a:lnTo>
                <a:lnTo>
                  <a:pt x="37510" y="515000"/>
                </a:lnTo>
                <a:lnTo>
                  <a:pt x="13769" y="453872"/>
                </a:lnTo>
                <a:lnTo>
                  <a:pt x="1525" y="376858"/>
                </a:lnTo>
                <a:lnTo>
                  <a:pt x="0" y="332231"/>
                </a:lnTo>
                <a:lnTo>
                  <a:pt x="2192" y="269728"/>
                </a:lnTo>
                <a:lnTo>
                  <a:pt x="8778" y="215963"/>
                </a:lnTo>
                <a:lnTo>
                  <a:pt x="19770" y="170961"/>
                </a:lnTo>
                <a:lnTo>
                  <a:pt x="35178" y="134746"/>
                </a:lnTo>
                <a:lnTo>
                  <a:pt x="80898" y="78152"/>
                </a:lnTo>
                <a:lnTo>
                  <a:pt x="111759" y="55112"/>
                </a:lnTo>
                <a:lnTo>
                  <a:pt x="147954" y="35559"/>
                </a:lnTo>
                <a:lnTo>
                  <a:pt x="188718" y="20038"/>
                </a:lnTo>
                <a:lnTo>
                  <a:pt x="233267" y="8921"/>
                </a:lnTo>
                <a:lnTo>
                  <a:pt x="281578" y="2234"/>
                </a:lnTo>
                <a:lnTo>
                  <a:pt x="333628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5562600"/>
            <a:ext cx="950913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00303"/>
            <a:ext cx="77241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75" dirty="0">
                <a:latin typeface="Arial Black"/>
                <a:cs typeface="Arial Black"/>
              </a:rPr>
              <a:t>Choose</a:t>
            </a:r>
            <a:r>
              <a:rPr sz="1800" b="0" spc="190" dirty="0">
                <a:latin typeface="Arial Black"/>
                <a:cs typeface="Arial Black"/>
              </a:rPr>
              <a:t> </a:t>
            </a:r>
            <a:r>
              <a:rPr sz="1800" b="0" spc="60" dirty="0">
                <a:latin typeface="Arial Black"/>
                <a:cs typeface="Arial Black"/>
              </a:rPr>
              <a:t>the</a:t>
            </a:r>
            <a:r>
              <a:rPr sz="1800" b="0" spc="195" dirty="0">
                <a:latin typeface="Arial Black"/>
                <a:cs typeface="Arial Black"/>
              </a:rPr>
              <a:t> </a:t>
            </a:r>
            <a:r>
              <a:rPr sz="1800" b="0" spc="90" dirty="0">
                <a:latin typeface="Arial Black"/>
                <a:cs typeface="Arial Black"/>
              </a:rPr>
              <a:t>correct</a:t>
            </a:r>
            <a:r>
              <a:rPr sz="1800" b="0" spc="215" dirty="0">
                <a:latin typeface="Arial Black"/>
                <a:cs typeface="Arial Black"/>
              </a:rPr>
              <a:t> </a:t>
            </a:r>
            <a:r>
              <a:rPr sz="1800" b="0" spc="85" dirty="0">
                <a:latin typeface="Arial Black"/>
                <a:cs typeface="Arial Black"/>
              </a:rPr>
              <a:t>preposition</a:t>
            </a:r>
            <a:r>
              <a:rPr sz="1800" b="0" spc="220" dirty="0">
                <a:latin typeface="Arial Black"/>
                <a:cs typeface="Arial Black"/>
              </a:rPr>
              <a:t> </a:t>
            </a:r>
            <a:r>
              <a:rPr sz="1800" b="0" spc="70" dirty="0">
                <a:latin typeface="Arial Black"/>
                <a:cs typeface="Arial Black"/>
              </a:rPr>
              <a:t>from</a:t>
            </a:r>
            <a:r>
              <a:rPr sz="1800" b="0" spc="220" dirty="0">
                <a:latin typeface="Arial Black"/>
                <a:cs typeface="Arial Black"/>
              </a:rPr>
              <a:t> </a:t>
            </a:r>
            <a:r>
              <a:rPr sz="1800" b="0" spc="60" dirty="0">
                <a:latin typeface="Arial Black"/>
                <a:cs typeface="Arial Black"/>
              </a:rPr>
              <a:t>the</a:t>
            </a:r>
            <a:r>
              <a:rPr sz="1800" b="0" spc="195" dirty="0">
                <a:latin typeface="Arial Black"/>
                <a:cs typeface="Arial Black"/>
              </a:rPr>
              <a:t> </a:t>
            </a:r>
            <a:r>
              <a:rPr sz="1800" b="0" spc="70" dirty="0">
                <a:latin typeface="Arial Black"/>
                <a:cs typeface="Arial Black"/>
              </a:rPr>
              <a:t>word</a:t>
            </a:r>
            <a:r>
              <a:rPr sz="1800" b="0" spc="195" dirty="0">
                <a:latin typeface="Arial Black"/>
                <a:cs typeface="Arial Black"/>
              </a:rPr>
              <a:t> </a:t>
            </a:r>
            <a:r>
              <a:rPr sz="1800" b="0" spc="70" dirty="0">
                <a:latin typeface="Arial Black"/>
                <a:cs typeface="Arial Black"/>
              </a:rPr>
              <a:t>list</a:t>
            </a:r>
            <a:r>
              <a:rPr sz="1800" b="0" spc="200" dirty="0">
                <a:latin typeface="Arial Black"/>
                <a:cs typeface="Arial Black"/>
              </a:rPr>
              <a:t> </a:t>
            </a:r>
            <a:r>
              <a:rPr sz="1800" b="0" spc="65" dirty="0">
                <a:latin typeface="Arial Black"/>
                <a:cs typeface="Arial Black"/>
              </a:rPr>
              <a:t>below</a:t>
            </a:r>
            <a:endParaRPr sz="1800">
              <a:latin typeface="Arial Black"/>
              <a:cs typeface="Arial Black"/>
            </a:endParaRPr>
          </a:p>
          <a:p>
            <a:pPr marL="353695">
              <a:lnSpc>
                <a:spcPct val="100000"/>
              </a:lnSpc>
            </a:pPr>
            <a:r>
              <a:rPr sz="1800" b="0" spc="45" dirty="0">
                <a:latin typeface="Arial Black"/>
                <a:cs typeface="Arial Black"/>
              </a:rPr>
              <a:t>to</a:t>
            </a:r>
            <a:r>
              <a:rPr sz="1800" b="0" spc="185" dirty="0">
                <a:latin typeface="Arial Black"/>
                <a:cs typeface="Arial Black"/>
              </a:rPr>
              <a:t> </a:t>
            </a:r>
            <a:r>
              <a:rPr sz="1800" b="0" spc="60" dirty="0">
                <a:latin typeface="Arial Black"/>
                <a:cs typeface="Arial Black"/>
              </a:rPr>
              <a:t>ﬁll</a:t>
            </a:r>
            <a:r>
              <a:rPr sz="1800" b="0" spc="204" dirty="0">
                <a:latin typeface="Arial Black"/>
                <a:cs typeface="Arial Black"/>
              </a:rPr>
              <a:t> </a:t>
            </a:r>
            <a:r>
              <a:rPr sz="1800" b="0" spc="45" dirty="0">
                <a:latin typeface="Arial Black"/>
                <a:cs typeface="Arial Black"/>
              </a:rPr>
              <a:t>in</a:t>
            </a:r>
            <a:r>
              <a:rPr sz="1800" b="0" spc="195" dirty="0">
                <a:latin typeface="Arial Black"/>
                <a:cs typeface="Arial Black"/>
              </a:rPr>
              <a:t> </a:t>
            </a:r>
            <a:r>
              <a:rPr sz="1800" b="0" spc="60" dirty="0">
                <a:latin typeface="Arial Black"/>
                <a:cs typeface="Arial Black"/>
              </a:rPr>
              <a:t>the</a:t>
            </a:r>
            <a:r>
              <a:rPr sz="1800" b="0" spc="195" dirty="0">
                <a:latin typeface="Arial Black"/>
                <a:cs typeface="Arial Black"/>
              </a:rPr>
              <a:t> </a:t>
            </a:r>
            <a:r>
              <a:rPr sz="1800" b="0" spc="75" dirty="0">
                <a:latin typeface="Arial Black"/>
                <a:cs typeface="Arial Black"/>
              </a:rPr>
              <a:t>blanks</a:t>
            </a:r>
            <a:r>
              <a:rPr sz="1800" b="0" spc="204" dirty="0">
                <a:latin typeface="Arial Black"/>
                <a:cs typeface="Arial Black"/>
              </a:rPr>
              <a:t> </a:t>
            </a:r>
            <a:r>
              <a:rPr sz="1800" b="0" spc="45" dirty="0">
                <a:latin typeface="Arial Black"/>
                <a:cs typeface="Arial Black"/>
              </a:rPr>
              <a:t>for</a:t>
            </a:r>
            <a:r>
              <a:rPr sz="1800" b="0" spc="210" dirty="0">
                <a:latin typeface="Arial Black"/>
                <a:cs typeface="Arial Black"/>
              </a:rPr>
              <a:t> </a:t>
            </a:r>
            <a:r>
              <a:rPr sz="1800" b="0" spc="60" dirty="0">
                <a:latin typeface="Arial Black"/>
                <a:cs typeface="Arial Black"/>
              </a:rPr>
              <a:t>each</a:t>
            </a:r>
            <a:r>
              <a:rPr sz="1800" b="0" spc="204" dirty="0">
                <a:latin typeface="Arial Black"/>
                <a:cs typeface="Arial Black"/>
              </a:rPr>
              <a:t> </a:t>
            </a:r>
            <a:r>
              <a:rPr sz="1800" b="0" spc="80" dirty="0">
                <a:latin typeface="Arial Black"/>
                <a:cs typeface="Arial Black"/>
              </a:rPr>
              <a:t>sentence.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141221"/>
            <a:ext cx="79565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95" dirty="0">
                <a:latin typeface="Arial Black"/>
                <a:cs typeface="Arial Black"/>
              </a:rPr>
              <a:t>=============================================================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545082"/>
            <a:ext cx="19780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04240" algn="l"/>
                <a:tab pos="1757680" algn="l"/>
              </a:tabLst>
            </a:pPr>
            <a:r>
              <a:rPr sz="1400" spc="45" dirty="0">
                <a:latin typeface="Arial Black"/>
                <a:cs typeface="Arial Black"/>
              </a:rPr>
              <a:t>o</a:t>
            </a:r>
            <a:r>
              <a:rPr sz="1400" spc="50" dirty="0">
                <a:latin typeface="Arial Black"/>
                <a:cs typeface="Arial Black"/>
              </a:rPr>
              <a:t>v</a:t>
            </a:r>
            <a:r>
              <a:rPr sz="1400" spc="90" dirty="0">
                <a:latin typeface="Arial Black"/>
                <a:cs typeface="Arial Black"/>
              </a:rPr>
              <a:t>e</a:t>
            </a:r>
            <a:r>
              <a:rPr sz="1400" dirty="0">
                <a:latin typeface="Arial Black"/>
                <a:cs typeface="Arial Black"/>
              </a:rPr>
              <a:t>r	</a:t>
            </a:r>
            <a:r>
              <a:rPr sz="1400" spc="95" dirty="0">
                <a:latin typeface="Arial Black"/>
                <a:cs typeface="Arial Black"/>
              </a:rPr>
              <a:t>i</a:t>
            </a:r>
            <a:r>
              <a:rPr sz="1400" spc="90" dirty="0">
                <a:latin typeface="Arial Black"/>
                <a:cs typeface="Arial Black"/>
              </a:rPr>
              <a:t>n</a:t>
            </a:r>
            <a:r>
              <a:rPr sz="1400" spc="95" dirty="0">
                <a:latin typeface="Arial Black"/>
                <a:cs typeface="Arial Black"/>
              </a:rPr>
              <a:t>t</a:t>
            </a:r>
            <a:r>
              <a:rPr sz="1400" dirty="0">
                <a:latin typeface="Arial Black"/>
                <a:cs typeface="Arial Black"/>
              </a:rPr>
              <a:t>o	</a:t>
            </a:r>
            <a:r>
              <a:rPr sz="1400" spc="70" dirty="0">
                <a:latin typeface="Arial Black"/>
                <a:cs typeface="Arial Black"/>
              </a:rPr>
              <a:t>a</a:t>
            </a:r>
            <a:r>
              <a:rPr sz="1400" dirty="0">
                <a:latin typeface="Arial Black"/>
                <a:cs typeface="Arial Black"/>
              </a:rPr>
              <a:t>t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00513" y="1545082"/>
            <a:ext cx="847090" cy="6432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75" dirty="0">
                <a:latin typeface="Arial Black"/>
                <a:cs typeface="Arial Black"/>
              </a:rPr>
              <a:t>behind</a:t>
            </a:r>
            <a:endParaRPr sz="1400">
              <a:latin typeface="Arial Black"/>
              <a:cs typeface="Arial Black"/>
            </a:endParaRPr>
          </a:p>
          <a:p>
            <a:pPr marL="361950">
              <a:lnSpc>
                <a:spcPct val="100000"/>
              </a:lnSpc>
              <a:spcBef>
                <a:spcPts val="1495"/>
              </a:spcBef>
            </a:pPr>
            <a:r>
              <a:rPr sz="1400" spc="90" dirty="0">
                <a:latin typeface="Arial Black"/>
                <a:cs typeface="Arial Black"/>
              </a:rPr>
              <a:t>on</a:t>
            </a:r>
            <a:r>
              <a:rPr sz="1400" spc="95" dirty="0">
                <a:latin typeface="Arial Black"/>
                <a:cs typeface="Arial Black"/>
              </a:rPr>
              <a:t>t</a:t>
            </a:r>
            <a:r>
              <a:rPr sz="1400" dirty="0">
                <a:latin typeface="Arial Black"/>
                <a:cs typeface="Arial Black"/>
              </a:rPr>
              <a:t>o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58445" y="1545082"/>
            <a:ext cx="2456180" cy="6432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58240" algn="l"/>
                <a:tab pos="2203450" algn="l"/>
              </a:tabLst>
            </a:pPr>
            <a:r>
              <a:rPr sz="1400" spc="90" dirty="0">
                <a:latin typeface="Arial Black"/>
                <a:cs typeface="Arial Black"/>
              </a:rPr>
              <a:t>be</a:t>
            </a:r>
            <a:r>
              <a:rPr sz="1400" spc="85" dirty="0">
                <a:latin typeface="Arial Black"/>
                <a:cs typeface="Arial Black"/>
              </a:rPr>
              <a:t>s</a:t>
            </a:r>
            <a:r>
              <a:rPr sz="1400" spc="95" dirty="0">
                <a:latin typeface="Arial Black"/>
                <a:cs typeface="Arial Black"/>
              </a:rPr>
              <a:t>i</a:t>
            </a:r>
            <a:r>
              <a:rPr sz="1400" spc="90" dirty="0">
                <a:latin typeface="Arial Black"/>
                <a:cs typeface="Arial Black"/>
              </a:rPr>
              <a:t>d</a:t>
            </a:r>
            <a:r>
              <a:rPr sz="1400" dirty="0">
                <a:latin typeface="Arial Black"/>
                <a:cs typeface="Arial Black"/>
              </a:rPr>
              <a:t>e	</a:t>
            </a:r>
            <a:r>
              <a:rPr sz="1400" spc="90" dirty="0">
                <a:latin typeface="Arial Black"/>
                <a:cs typeface="Arial Black"/>
              </a:rPr>
              <a:t>unde</a:t>
            </a:r>
            <a:r>
              <a:rPr sz="1400" dirty="0">
                <a:latin typeface="Arial Black"/>
                <a:cs typeface="Arial Black"/>
              </a:rPr>
              <a:t>r	</a:t>
            </a:r>
            <a:r>
              <a:rPr sz="1400" spc="90" dirty="0">
                <a:latin typeface="Arial Black"/>
                <a:cs typeface="Arial Black"/>
              </a:rPr>
              <a:t>b</a:t>
            </a:r>
            <a:r>
              <a:rPr sz="1400" dirty="0">
                <a:latin typeface="Arial Black"/>
                <a:cs typeface="Arial Black"/>
              </a:rPr>
              <a:t>y</a:t>
            </a:r>
            <a:endParaRPr sz="1400">
              <a:latin typeface="Arial Black"/>
              <a:cs typeface="Arial Black"/>
            </a:endParaRPr>
          </a:p>
          <a:p>
            <a:pPr marL="118110">
              <a:lnSpc>
                <a:spcPct val="100000"/>
              </a:lnSpc>
              <a:spcBef>
                <a:spcPts val="1495"/>
              </a:spcBef>
              <a:tabLst>
                <a:tab pos="1032510" algn="l"/>
              </a:tabLst>
            </a:pPr>
            <a:r>
              <a:rPr sz="1400" spc="65" dirty="0">
                <a:latin typeface="Arial Black"/>
                <a:cs typeface="Arial Black"/>
              </a:rPr>
              <a:t>near	</a:t>
            </a:r>
            <a:r>
              <a:rPr sz="1400" spc="45" dirty="0">
                <a:latin typeface="Arial Black"/>
                <a:cs typeface="Arial Black"/>
              </a:rPr>
              <a:t>in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66991" y="1948942"/>
            <a:ext cx="1173480" cy="643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80" dirty="0">
                <a:latin typeface="Arial Black"/>
                <a:cs typeface="Arial Black"/>
              </a:rPr>
              <a:t>opposite</a:t>
            </a:r>
            <a:endParaRPr sz="1400">
              <a:latin typeface="Arial Black"/>
              <a:cs typeface="Arial Black"/>
            </a:endParaRPr>
          </a:p>
          <a:p>
            <a:pPr marL="417195">
              <a:lnSpc>
                <a:spcPct val="100000"/>
              </a:lnSpc>
              <a:spcBef>
                <a:spcPts val="1500"/>
              </a:spcBef>
            </a:pPr>
            <a:r>
              <a:rPr sz="1400" spc="90" dirty="0">
                <a:latin typeface="Arial Black"/>
                <a:cs typeface="Arial Black"/>
              </a:rPr>
              <a:t>t</a:t>
            </a:r>
            <a:r>
              <a:rPr sz="1400" spc="65" dirty="0">
                <a:latin typeface="Arial Black"/>
                <a:cs typeface="Arial Black"/>
              </a:rPr>
              <a:t>o</a:t>
            </a:r>
            <a:r>
              <a:rPr sz="1400" spc="75" dirty="0">
                <a:latin typeface="Arial Black"/>
                <a:cs typeface="Arial Black"/>
              </a:rPr>
              <a:t>w</a:t>
            </a:r>
            <a:r>
              <a:rPr sz="1400" spc="90" dirty="0">
                <a:latin typeface="Arial Black"/>
                <a:cs typeface="Arial Black"/>
              </a:rPr>
              <a:t>a</a:t>
            </a:r>
            <a:r>
              <a:rPr sz="1400" spc="130" dirty="0">
                <a:latin typeface="Arial Black"/>
                <a:cs typeface="Arial Black"/>
              </a:rPr>
              <a:t>r</a:t>
            </a:r>
            <a:r>
              <a:rPr sz="1400" dirty="0">
                <a:latin typeface="Arial Black"/>
                <a:cs typeface="Arial Black"/>
              </a:rPr>
              <a:t>d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37629" y="1545082"/>
            <a:ext cx="830580" cy="1047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105"/>
              </a:spcBef>
            </a:pPr>
            <a:r>
              <a:rPr sz="1400" spc="75" dirty="0">
                <a:latin typeface="Arial Black"/>
                <a:cs typeface="Arial Black"/>
              </a:rPr>
              <a:t>from</a:t>
            </a:r>
            <a:endParaRPr sz="14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495"/>
              </a:spcBef>
            </a:pPr>
            <a:r>
              <a:rPr sz="1400" spc="80" dirty="0">
                <a:latin typeface="Arial Black"/>
                <a:cs typeface="Arial Black"/>
              </a:rPr>
              <a:t>around</a:t>
            </a:r>
            <a:endParaRPr sz="1400">
              <a:latin typeface="Arial Black"/>
              <a:cs typeface="Arial Black"/>
            </a:endParaRPr>
          </a:p>
          <a:p>
            <a:pPr marL="333375">
              <a:lnSpc>
                <a:spcPct val="100000"/>
              </a:lnSpc>
              <a:spcBef>
                <a:spcPts val="1505"/>
              </a:spcBef>
            </a:pPr>
            <a:r>
              <a:rPr sz="1400" spc="90" dirty="0">
                <a:latin typeface="Arial Black"/>
                <a:cs typeface="Arial Black"/>
              </a:rPr>
              <a:t>unti</a:t>
            </a:r>
            <a:r>
              <a:rPr sz="1400" dirty="0">
                <a:latin typeface="Arial Black"/>
                <a:cs typeface="Arial Black"/>
              </a:rPr>
              <a:t>l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1948942"/>
            <a:ext cx="937260" cy="1047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75" dirty="0">
                <a:latin typeface="Arial Black"/>
                <a:cs typeface="Arial Black"/>
              </a:rPr>
              <a:t>between</a:t>
            </a:r>
            <a:endParaRPr sz="14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1400" spc="75" dirty="0">
                <a:latin typeface="Arial Black"/>
                <a:cs typeface="Arial Black"/>
              </a:rPr>
              <a:t>during</a:t>
            </a:r>
            <a:endParaRPr sz="14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1400" spc="70" dirty="0">
                <a:latin typeface="Arial Black"/>
                <a:cs typeface="Arial Black"/>
              </a:rPr>
              <a:t>among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51019" y="1948942"/>
            <a:ext cx="1135380" cy="1047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1610">
              <a:lnSpc>
                <a:spcPct val="100000"/>
              </a:lnSpc>
              <a:spcBef>
                <a:spcPts val="105"/>
              </a:spcBef>
              <a:tabLst>
                <a:tab pos="872490" algn="l"/>
              </a:tabLst>
            </a:pPr>
            <a:r>
              <a:rPr sz="1400" spc="90" dirty="0">
                <a:latin typeface="Arial Black"/>
                <a:cs typeface="Arial Black"/>
              </a:rPr>
              <a:t>u</a:t>
            </a:r>
            <a:r>
              <a:rPr sz="1400" dirty="0">
                <a:latin typeface="Arial Black"/>
                <a:cs typeface="Arial Black"/>
              </a:rPr>
              <a:t>p	</a:t>
            </a:r>
            <a:r>
              <a:rPr sz="1400" spc="90" dirty="0">
                <a:latin typeface="Arial Black"/>
                <a:cs typeface="Arial Black"/>
              </a:rPr>
              <a:t>o</a:t>
            </a:r>
            <a:r>
              <a:rPr sz="1400" dirty="0">
                <a:latin typeface="Arial Black"/>
                <a:cs typeface="Arial Black"/>
              </a:rPr>
              <a:t>n</a:t>
            </a:r>
            <a:endParaRPr sz="14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1400" spc="80" dirty="0">
                <a:latin typeface="Arial Black"/>
                <a:cs typeface="Arial Black"/>
              </a:rPr>
              <a:t>outside</a:t>
            </a:r>
            <a:endParaRPr sz="1400">
              <a:latin typeface="Arial Black"/>
              <a:cs typeface="Arial Black"/>
            </a:endParaRPr>
          </a:p>
          <a:p>
            <a:pPr marL="40005">
              <a:lnSpc>
                <a:spcPct val="100000"/>
              </a:lnSpc>
              <a:spcBef>
                <a:spcPts val="1500"/>
              </a:spcBef>
            </a:pPr>
            <a:r>
              <a:rPr sz="1400" spc="75" dirty="0">
                <a:latin typeface="Arial Black"/>
                <a:cs typeface="Arial Black"/>
              </a:rPr>
              <a:t>before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07405" y="2352878"/>
            <a:ext cx="1697989" cy="643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105"/>
              </a:spcBef>
              <a:tabLst>
                <a:tab pos="746760" algn="l"/>
              </a:tabLst>
            </a:pPr>
            <a:r>
              <a:rPr sz="1400" spc="45" dirty="0">
                <a:latin typeface="Arial Black"/>
                <a:cs typeface="Arial Black"/>
              </a:rPr>
              <a:t>of	</a:t>
            </a:r>
            <a:r>
              <a:rPr sz="1400" spc="80" dirty="0">
                <a:latin typeface="Arial Black"/>
                <a:cs typeface="Arial Black"/>
              </a:rPr>
              <a:t>through</a:t>
            </a:r>
            <a:endParaRPr sz="14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  <a:tabLst>
                <a:tab pos="1170305" algn="l"/>
              </a:tabLst>
            </a:pPr>
            <a:r>
              <a:rPr sz="1400" spc="90" dirty="0">
                <a:latin typeface="Arial Black"/>
                <a:cs typeface="Arial Black"/>
              </a:rPr>
              <a:t>ac</a:t>
            </a:r>
            <a:r>
              <a:rPr sz="1400" spc="114" dirty="0">
                <a:latin typeface="Arial Black"/>
                <a:cs typeface="Arial Black"/>
              </a:rPr>
              <a:t>r</a:t>
            </a:r>
            <a:r>
              <a:rPr sz="1400" spc="90" dirty="0">
                <a:latin typeface="Arial Black"/>
                <a:cs typeface="Arial Black"/>
              </a:rPr>
              <a:t>o</a:t>
            </a:r>
            <a:r>
              <a:rPr sz="1400" spc="85" dirty="0">
                <a:latin typeface="Arial Black"/>
                <a:cs typeface="Arial Black"/>
              </a:rPr>
              <a:t>s</a:t>
            </a:r>
            <a:r>
              <a:rPr sz="1400" dirty="0">
                <a:latin typeface="Arial Black"/>
                <a:cs typeface="Arial Black"/>
              </a:rPr>
              <a:t>s	</a:t>
            </a:r>
            <a:r>
              <a:rPr sz="1400" spc="90" dirty="0">
                <a:latin typeface="Arial Black"/>
                <a:cs typeface="Arial Black"/>
              </a:rPr>
              <a:t>a</a:t>
            </a:r>
            <a:r>
              <a:rPr sz="1400" spc="100" dirty="0">
                <a:latin typeface="Arial Black"/>
                <a:cs typeface="Arial Black"/>
              </a:rPr>
              <a:t>f</a:t>
            </a:r>
            <a:r>
              <a:rPr sz="1400" spc="95" dirty="0">
                <a:latin typeface="Arial Black"/>
                <a:cs typeface="Arial Black"/>
              </a:rPr>
              <a:t>t</a:t>
            </a:r>
            <a:r>
              <a:rPr sz="1400" spc="90" dirty="0">
                <a:latin typeface="Arial Black"/>
                <a:cs typeface="Arial Black"/>
              </a:rPr>
              <a:t>e</a:t>
            </a:r>
            <a:r>
              <a:rPr sz="1400" dirty="0">
                <a:latin typeface="Arial Black"/>
                <a:cs typeface="Arial Black"/>
              </a:rPr>
              <a:t>r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13537" y="2352878"/>
            <a:ext cx="2961640" cy="643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80" dirty="0">
                <a:latin typeface="Arial Black"/>
                <a:cs typeface="Arial Black"/>
              </a:rPr>
              <a:t>without</a:t>
            </a:r>
            <a:endParaRPr sz="1400">
              <a:latin typeface="Arial Black"/>
              <a:cs typeface="Arial Black"/>
            </a:endParaRPr>
          </a:p>
          <a:p>
            <a:pPr marL="121285">
              <a:lnSpc>
                <a:spcPct val="100000"/>
              </a:lnSpc>
              <a:spcBef>
                <a:spcPts val="1500"/>
              </a:spcBef>
              <a:tabLst>
                <a:tab pos="1146175" algn="l"/>
                <a:tab pos="1876425" algn="l"/>
                <a:tab pos="2708910" algn="l"/>
              </a:tabLst>
            </a:pPr>
            <a:r>
              <a:rPr sz="1400" spc="90" dirty="0">
                <a:latin typeface="Arial Black"/>
                <a:cs typeface="Arial Black"/>
              </a:rPr>
              <a:t>a</a:t>
            </a:r>
            <a:r>
              <a:rPr sz="1400" spc="95" dirty="0">
                <a:latin typeface="Arial Black"/>
                <a:cs typeface="Arial Black"/>
              </a:rPr>
              <a:t>l</a:t>
            </a:r>
            <a:r>
              <a:rPr sz="1400" spc="90" dirty="0">
                <a:latin typeface="Arial Black"/>
                <a:cs typeface="Arial Black"/>
              </a:rPr>
              <a:t>on</a:t>
            </a:r>
            <a:r>
              <a:rPr sz="1400" dirty="0">
                <a:latin typeface="Arial Black"/>
                <a:cs typeface="Arial Black"/>
              </a:rPr>
              <a:t>g	</a:t>
            </a:r>
            <a:r>
              <a:rPr sz="1400" spc="75" dirty="0">
                <a:latin typeface="Arial Black"/>
                <a:cs typeface="Arial Black"/>
              </a:rPr>
              <a:t>f</a:t>
            </a:r>
            <a:r>
              <a:rPr sz="1400" spc="90" dirty="0">
                <a:latin typeface="Arial Black"/>
                <a:cs typeface="Arial Black"/>
              </a:rPr>
              <a:t>o</a:t>
            </a:r>
            <a:r>
              <a:rPr sz="1400" dirty="0">
                <a:latin typeface="Arial Black"/>
                <a:cs typeface="Arial Black"/>
              </a:rPr>
              <a:t>r	</a:t>
            </a:r>
            <a:r>
              <a:rPr sz="1400" spc="90" dirty="0">
                <a:latin typeface="Arial Black"/>
                <a:cs typeface="Arial Black"/>
              </a:rPr>
              <a:t>w</a:t>
            </a:r>
            <a:r>
              <a:rPr sz="1400" spc="95" dirty="0">
                <a:latin typeface="Arial Black"/>
                <a:cs typeface="Arial Black"/>
              </a:rPr>
              <a:t>it</a:t>
            </a:r>
            <a:r>
              <a:rPr sz="1400" dirty="0">
                <a:latin typeface="Arial Black"/>
                <a:cs typeface="Arial Black"/>
              </a:rPr>
              <a:t>h	</a:t>
            </a:r>
            <a:r>
              <a:rPr sz="1400" spc="90" dirty="0">
                <a:latin typeface="Arial Black"/>
                <a:cs typeface="Arial Black"/>
              </a:rPr>
              <a:t>a</a:t>
            </a:r>
            <a:r>
              <a:rPr sz="1400" dirty="0">
                <a:latin typeface="Arial Black"/>
                <a:cs typeface="Arial Black"/>
              </a:rPr>
              <a:t>s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5940" y="3160902"/>
            <a:ext cx="7917815" cy="3110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95" dirty="0">
                <a:latin typeface="Arial Black"/>
                <a:cs typeface="Arial Black"/>
              </a:rPr>
              <a:t>============================================================</a:t>
            </a:r>
            <a:endParaRPr sz="1400">
              <a:latin typeface="Arial Black"/>
              <a:cs typeface="Arial Black"/>
            </a:endParaRPr>
          </a:p>
          <a:p>
            <a:pPr marL="353695" marR="1173480" indent="-341630">
              <a:lnSpc>
                <a:spcPct val="100000"/>
              </a:lnSpc>
              <a:spcBef>
                <a:spcPts val="1480"/>
              </a:spcBef>
              <a:buSzPct val="77777"/>
              <a:buFont typeface="Arial Black"/>
              <a:buAutoNum type="arabicPeriod"/>
              <a:tabLst>
                <a:tab pos="408305" algn="l"/>
                <a:tab pos="408940" algn="l"/>
              </a:tabLst>
            </a:pPr>
            <a:r>
              <a:rPr dirty="0"/>
              <a:t>	</a:t>
            </a:r>
            <a:r>
              <a:rPr sz="1800" dirty="0">
                <a:latin typeface="Arial Black"/>
                <a:cs typeface="Arial Black"/>
              </a:rPr>
              <a:t>I </a:t>
            </a:r>
            <a:r>
              <a:rPr sz="1800" spc="70" dirty="0">
                <a:latin typeface="Arial Black"/>
                <a:cs typeface="Arial Black"/>
              </a:rPr>
              <a:t>ride </a:t>
            </a:r>
            <a:r>
              <a:rPr sz="1800" spc="45" dirty="0">
                <a:latin typeface="Arial Black"/>
                <a:cs typeface="Arial Black"/>
              </a:rPr>
              <a:t>my </a:t>
            </a:r>
            <a:r>
              <a:rPr sz="1800" spc="60" dirty="0">
                <a:latin typeface="Arial Black"/>
                <a:cs typeface="Arial Black"/>
              </a:rPr>
              <a:t>bicycle </a:t>
            </a:r>
            <a:r>
              <a:rPr sz="1800" spc="45" dirty="0">
                <a:latin typeface="Arial Black"/>
                <a:cs typeface="Arial Black"/>
              </a:rPr>
              <a:t>to </a:t>
            </a:r>
            <a:r>
              <a:rPr sz="1800" spc="75" dirty="0">
                <a:latin typeface="Arial Black"/>
                <a:cs typeface="Arial Black"/>
              </a:rPr>
              <a:t>work, </a:t>
            </a:r>
            <a:r>
              <a:rPr sz="1800" spc="60" dirty="0">
                <a:latin typeface="Arial Black"/>
                <a:cs typeface="Arial Black"/>
              </a:rPr>
              <a:t>all the </a:t>
            </a:r>
            <a:r>
              <a:rPr sz="1800" spc="55" dirty="0">
                <a:latin typeface="Arial Black"/>
                <a:cs typeface="Arial Black"/>
              </a:rPr>
              <a:t>way </a:t>
            </a:r>
            <a:r>
              <a:rPr sz="1800" spc="70" dirty="0">
                <a:latin typeface="Arial Black"/>
                <a:cs typeface="Arial Black"/>
              </a:rPr>
              <a:t>_____ </a:t>
            </a:r>
            <a:r>
              <a:rPr sz="1800" spc="60" dirty="0">
                <a:latin typeface="Arial Black"/>
                <a:cs typeface="Arial Black"/>
              </a:rPr>
              <a:t>the  </a:t>
            </a:r>
            <a:r>
              <a:rPr sz="1800" spc="80" dirty="0">
                <a:latin typeface="Arial Black"/>
                <a:cs typeface="Arial Black"/>
              </a:rPr>
              <a:t>mountain.</a:t>
            </a:r>
            <a:endParaRPr sz="1800">
              <a:latin typeface="Arial Black"/>
              <a:cs typeface="Arial Black"/>
            </a:endParaRPr>
          </a:p>
          <a:p>
            <a:pPr marL="441959" indent="-429895">
              <a:lnSpc>
                <a:spcPct val="100000"/>
              </a:lnSpc>
              <a:spcBef>
                <a:spcPts val="1505"/>
              </a:spcBef>
              <a:buAutoNum type="arabicPeriod"/>
              <a:tabLst>
                <a:tab pos="441325" algn="l"/>
                <a:tab pos="442595" algn="l"/>
              </a:tabLst>
            </a:pPr>
            <a:r>
              <a:rPr sz="1800" spc="75" dirty="0">
                <a:latin typeface="Arial Black"/>
                <a:cs typeface="Arial Black"/>
              </a:rPr>
              <a:t>The</a:t>
            </a:r>
            <a:r>
              <a:rPr sz="1800" spc="204" dirty="0">
                <a:latin typeface="Arial Black"/>
                <a:cs typeface="Arial Black"/>
              </a:rPr>
              <a:t> </a:t>
            </a:r>
            <a:r>
              <a:rPr sz="1800" spc="70" dirty="0">
                <a:latin typeface="Arial Black"/>
                <a:cs typeface="Arial Black"/>
              </a:rPr>
              <a:t>sign</a:t>
            </a:r>
            <a:r>
              <a:rPr sz="1800" spc="195" dirty="0">
                <a:latin typeface="Arial Black"/>
                <a:cs typeface="Arial Black"/>
              </a:rPr>
              <a:t> </a:t>
            </a:r>
            <a:r>
              <a:rPr sz="1800" spc="75" dirty="0">
                <a:latin typeface="Arial Black"/>
                <a:cs typeface="Arial Black"/>
              </a:rPr>
              <a:t>says,</a:t>
            </a:r>
            <a:r>
              <a:rPr sz="1800" spc="195" dirty="0">
                <a:latin typeface="Arial Black"/>
                <a:cs typeface="Arial Black"/>
              </a:rPr>
              <a:t> </a:t>
            </a:r>
            <a:r>
              <a:rPr sz="1800" spc="75" dirty="0">
                <a:latin typeface="Arial Black"/>
                <a:cs typeface="Arial Black"/>
              </a:rPr>
              <a:t>"Please</a:t>
            </a:r>
            <a:r>
              <a:rPr sz="1800" spc="220" dirty="0">
                <a:latin typeface="Arial Black"/>
                <a:cs typeface="Arial Black"/>
              </a:rPr>
              <a:t> </a:t>
            </a:r>
            <a:r>
              <a:rPr sz="1800" spc="70" dirty="0">
                <a:latin typeface="Arial Black"/>
                <a:cs typeface="Arial Black"/>
              </a:rPr>
              <a:t>don't</a:t>
            </a:r>
            <a:r>
              <a:rPr sz="1800" spc="195" dirty="0">
                <a:latin typeface="Arial Black"/>
                <a:cs typeface="Arial Black"/>
              </a:rPr>
              <a:t> </a:t>
            </a:r>
            <a:r>
              <a:rPr sz="1800" spc="60" dirty="0">
                <a:latin typeface="Arial Black"/>
                <a:cs typeface="Arial Black"/>
              </a:rPr>
              <a:t>sit</a:t>
            </a:r>
            <a:r>
              <a:rPr sz="1800" spc="200" dirty="0">
                <a:latin typeface="Arial Black"/>
                <a:cs typeface="Arial Black"/>
              </a:rPr>
              <a:t> </a:t>
            </a:r>
            <a:r>
              <a:rPr sz="1800" spc="70" dirty="0">
                <a:latin typeface="Arial Black"/>
                <a:cs typeface="Arial Black"/>
              </a:rPr>
              <a:t>_____</a:t>
            </a:r>
            <a:r>
              <a:rPr sz="1800" spc="210" dirty="0">
                <a:latin typeface="Arial Black"/>
                <a:cs typeface="Arial Black"/>
              </a:rPr>
              <a:t> </a:t>
            </a:r>
            <a:r>
              <a:rPr sz="1800" spc="60" dirty="0">
                <a:latin typeface="Arial Black"/>
                <a:cs typeface="Arial Black"/>
              </a:rPr>
              <a:t>the</a:t>
            </a:r>
            <a:r>
              <a:rPr sz="1800" spc="190" dirty="0">
                <a:latin typeface="Arial Black"/>
                <a:cs typeface="Arial Black"/>
              </a:rPr>
              <a:t> </a:t>
            </a:r>
            <a:r>
              <a:rPr sz="1800" spc="90" dirty="0">
                <a:latin typeface="Arial Black"/>
                <a:cs typeface="Arial Black"/>
              </a:rPr>
              <a:t>grass."</a:t>
            </a:r>
            <a:endParaRPr sz="1800">
              <a:latin typeface="Arial Black"/>
              <a:cs typeface="Arial Black"/>
            </a:endParaRPr>
          </a:p>
          <a:p>
            <a:pPr marL="441959" indent="-429895">
              <a:lnSpc>
                <a:spcPct val="100000"/>
              </a:lnSpc>
              <a:spcBef>
                <a:spcPts val="1500"/>
              </a:spcBef>
              <a:buAutoNum type="arabicPeriod"/>
              <a:tabLst>
                <a:tab pos="441325" algn="l"/>
                <a:tab pos="442595" algn="l"/>
              </a:tabLst>
            </a:pPr>
            <a:r>
              <a:rPr sz="1800" spc="45" dirty="0">
                <a:latin typeface="Arial Black"/>
                <a:cs typeface="Arial Black"/>
              </a:rPr>
              <a:t>He</a:t>
            </a:r>
            <a:r>
              <a:rPr sz="1800" spc="190" dirty="0">
                <a:latin typeface="Arial Black"/>
                <a:cs typeface="Arial Black"/>
              </a:rPr>
              <a:t> </a:t>
            </a:r>
            <a:r>
              <a:rPr sz="1800" spc="75" dirty="0">
                <a:latin typeface="Arial Black"/>
                <a:cs typeface="Arial Black"/>
              </a:rPr>
              <a:t>ran</a:t>
            </a:r>
            <a:r>
              <a:rPr sz="1800" spc="195" dirty="0">
                <a:latin typeface="Arial Black"/>
                <a:cs typeface="Arial Black"/>
              </a:rPr>
              <a:t> </a:t>
            </a:r>
            <a:r>
              <a:rPr sz="1800" spc="45" dirty="0">
                <a:latin typeface="Arial Black"/>
                <a:cs typeface="Arial Black"/>
              </a:rPr>
              <a:t>as</a:t>
            </a:r>
            <a:r>
              <a:rPr sz="1800" spc="200" dirty="0">
                <a:latin typeface="Arial Black"/>
                <a:cs typeface="Arial Black"/>
              </a:rPr>
              <a:t> </a:t>
            </a:r>
            <a:r>
              <a:rPr sz="1800" spc="65" dirty="0">
                <a:latin typeface="Arial Black"/>
                <a:cs typeface="Arial Black"/>
              </a:rPr>
              <a:t>fast</a:t>
            </a:r>
            <a:r>
              <a:rPr sz="1800" spc="185" dirty="0">
                <a:latin typeface="Arial Black"/>
                <a:cs typeface="Arial Black"/>
              </a:rPr>
              <a:t> </a:t>
            </a:r>
            <a:r>
              <a:rPr sz="1800" spc="45" dirty="0">
                <a:latin typeface="Arial Black"/>
                <a:cs typeface="Arial Black"/>
              </a:rPr>
              <a:t>as</a:t>
            </a:r>
            <a:r>
              <a:rPr sz="1800" spc="200" dirty="0">
                <a:latin typeface="Arial Black"/>
                <a:cs typeface="Arial Black"/>
              </a:rPr>
              <a:t> </a:t>
            </a:r>
            <a:r>
              <a:rPr sz="1800" spc="45" dirty="0">
                <a:latin typeface="Arial Black"/>
                <a:cs typeface="Arial Black"/>
              </a:rPr>
              <a:t>he</a:t>
            </a:r>
            <a:r>
              <a:rPr sz="1800" spc="195" dirty="0">
                <a:latin typeface="Arial Black"/>
                <a:cs typeface="Arial Black"/>
              </a:rPr>
              <a:t> </a:t>
            </a:r>
            <a:r>
              <a:rPr sz="1800" spc="70" dirty="0">
                <a:latin typeface="Arial Black"/>
                <a:cs typeface="Arial Black"/>
              </a:rPr>
              <a:t>could</a:t>
            </a:r>
            <a:r>
              <a:rPr sz="1800" spc="210" dirty="0">
                <a:latin typeface="Arial Black"/>
                <a:cs typeface="Arial Black"/>
              </a:rPr>
              <a:t> </a:t>
            </a:r>
            <a:r>
              <a:rPr sz="1800" spc="70" dirty="0">
                <a:latin typeface="Arial Black"/>
                <a:cs typeface="Arial Black"/>
              </a:rPr>
              <a:t>_____</a:t>
            </a:r>
            <a:r>
              <a:rPr sz="1800" spc="204" dirty="0">
                <a:latin typeface="Arial Black"/>
                <a:cs typeface="Arial Black"/>
              </a:rPr>
              <a:t> </a:t>
            </a:r>
            <a:r>
              <a:rPr sz="1800" spc="55" dirty="0">
                <a:latin typeface="Arial Black"/>
                <a:cs typeface="Arial Black"/>
              </a:rPr>
              <a:t>catch</a:t>
            </a:r>
            <a:r>
              <a:rPr sz="1800" spc="220" dirty="0">
                <a:latin typeface="Arial Black"/>
                <a:cs typeface="Arial Black"/>
              </a:rPr>
              <a:t> </a:t>
            </a:r>
            <a:r>
              <a:rPr sz="1800" spc="60" dirty="0">
                <a:latin typeface="Arial Black"/>
                <a:cs typeface="Arial Black"/>
              </a:rPr>
              <a:t>the</a:t>
            </a:r>
            <a:r>
              <a:rPr sz="1800" spc="195" dirty="0">
                <a:latin typeface="Arial Black"/>
                <a:cs typeface="Arial Black"/>
              </a:rPr>
              <a:t> </a:t>
            </a:r>
            <a:r>
              <a:rPr sz="1800" spc="65" dirty="0">
                <a:latin typeface="Arial Black"/>
                <a:cs typeface="Arial Black"/>
              </a:rPr>
              <a:t>bus.</a:t>
            </a:r>
            <a:endParaRPr sz="1800">
              <a:latin typeface="Arial Black"/>
              <a:cs typeface="Arial Black"/>
            </a:endParaRPr>
          </a:p>
          <a:p>
            <a:pPr marL="353695" marR="5080" indent="-341630">
              <a:lnSpc>
                <a:spcPct val="100000"/>
              </a:lnSpc>
              <a:spcBef>
                <a:spcPts val="1500"/>
              </a:spcBef>
              <a:buFont typeface="Arial Black"/>
              <a:buAutoNum type="arabicPeriod"/>
              <a:tabLst>
                <a:tab pos="441325" algn="l"/>
                <a:tab pos="442595" algn="l"/>
              </a:tabLst>
            </a:pPr>
            <a:r>
              <a:rPr dirty="0"/>
              <a:t>	</a:t>
            </a:r>
            <a:r>
              <a:rPr sz="1800" spc="45" dirty="0">
                <a:latin typeface="Arial Black"/>
                <a:cs typeface="Arial Black"/>
              </a:rPr>
              <a:t>Be </a:t>
            </a:r>
            <a:r>
              <a:rPr sz="1800" spc="80" dirty="0">
                <a:latin typeface="Arial Black"/>
                <a:cs typeface="Arial Black"/>
              </a:rPr>
              <a:t>careful </a:t>
            </a:r>
            <a:r>
              <a:rPr sz="1800" spc="50" dirty="0">
                <a:latin typeface="Arial Black"/>
                <a:cs typeface="Arial Black"/>
              </a:rPr>
              <a:t>you </a:t>
            </a:r>
            <a:r>
              <a:rPr sz="1800" spc="70" dirty="0">
                <a:latin typeface="Arial Black"/>
                <a:cs typeface="Arial Black"/>
              </a:rPr>
              <a:t>don't </a:t>
            </a:r>
            <a:r>
              <a:rPr sz="1800" spc="65" dirty="0">
                <a:latin typeface="Arial Black"/>
                <a:cs typeface="Arial Black"/>
              </a:rPr>
              <a:t>fall </a:t>
            </a:r>
            <a:r>
              <a:rPr sz="1800" spc="70" dirty="0">
                <a:latin typeface="Arial Black"/>
                <a:cs typeface="Arial Black"/>
              </a:rPr>
              <a:t>_____ </a:t>
            </a:r>
            <a:r>
              <a:rPr sz="1800" spc="60" dirty="0">
                <a:latin typeface="Arial Black"/>
                <a:cs typeface="Arial Black"/>
              </a:rPr>
              <a:t>the </a:t>
            </a:r>
            <a:r>
              <a:rPr sz="1800" spc="85" dirty="0">
                <a:latin typeface="Arial Black"/>
                <a:cs typeface="Arial Black"/>
              </a:rPr>
              <a:t>stairs. </a:t>
            </a:r>
            <a:r>
              <a:rPr sz="1800" spc="75" dirty="0">
                <a:latin typeface="Arial Black"/>
                <a:cs typeface="Arial Black"/>
              </a:rPr>
              <a:t>They </a:t>
            </a:r>
            <a:r>
              <a:rPr sz="1800" spc="70" dirty="0">
                <a:latin typeface="Arial Black"/>
                <a:cs typeface="Arial Black"/>
              </a:rPr>
              <a:t>are </a:t>
            </a:r>
            <a:r>
              <a:rPr sz="1800" spc="85" dirty="0">
                <a:latin typeface="Arial Black"/>
                <a:cs typeface="Arial Black"/>
              </a:rPr>
              <a:t>very </a:t>
            </a:r>
            <a:r>
              <a:rPr sz="1800" spc="770" dirty="0">
                <a:latin typeface="Arial Black"/>
                <a:cs typeface="Arial Black"/>
              </a:rPr>
              <a:t> </a:t>
            </a:r>
            <a:r>
              <a:rPr sz="1800" spc="75" dirty="0">
                <a:latin typeface="Arial Black"/>
                <a:cs typeface="Arial Black"/>
              </a:rPr>
              <a:t>steep!</a:t>
            </a:r>
            <a:endParaRPr sz="1800">
              <a:latin typeface="Arial Black"/>
              <a:cs typeface="Arial Black"/>
            </a:endParaRPr>
          </a:p>
          <a:p>
            <a:pPr marL="441959" indent="-429895">
              <a:lnSpc>
                <a:spcPct val="100000"/>
              </a:lnSpc>
              <a:spcBef>
                <a:spcPts val="1500"/>
              </a:spcBef>
              <a:buAutoNum type="arabicPeriod"/>
              <a:tabLst>
                <a:tab pos="441325" algn="l"/>
                <a:tab pos="442595" algn="l"/>
              </a:tabLst>
            </a:pPr>
            <a:r>
              <a:rPr sz="1800" spc="40" dirty="0">
                <a:latin typeface="Arial Black"/>
                <a:cs typeface="Arial Black"/>
              </a:rPr>
              <a:t>It</a:t>
            </a:r>
            <a:r>
              <a:rPr sz="1800" spc="195" dirty="0">
                <a:latin typeface="Arial Black"/>
                <a:cs typeface="Arial Black"/>
              </a:rPr>
              <a:t> </a:t>
            </a:r>
            <a:r>
              <a:rPr sz="1800" spc="80" dirty="0">
                <a:latin typeface="Arial Black"/>
                <a:cs typeface="Arial Black"/>
              </a:rPr>
              <a:t>began</a:t>
            </a:r>
            <a:r>
              <a:rPr sz="1800" spc="210" dirty="0">
                <a:latin typeface="Arial Black"/>
                <a:cs typeface="Arial Black"/>
              </a:rPr>
              <a:t> </a:t>
            </a:r>
            <a:r>
              <a:rPr sz="1800" spc="45" dirty="0">
                <a:latin typeface="Arial Black"/>
                <a:cs typeface="Arial Black"/>
              </a:rPr>
              <a:t>to</a:t>
            </a:r>
            <a:r>
              <a:rPr sz="1800" spc="195" dirty="0">
                <a:latin typeface="Arial Black"/>
                <a:cs typeface="Arial Black"/>
              </a:rPr>
              <a:t> </a:t>
            </a:r>
            <a:r>
              <a:rPr sz="1800" spc="80" dirty="0">
                <a:latin typeface="Arial Black"/>
                <a:cs typeface="Arial Black"/>
              </a:rPr>
              <a:t>rain,</a:t>
            </a:r>
            <a:r>
              <a:rPr sz="1800" spc="195" dirty="0">
                <a:latin typeface="Arial Black"/>
                <a:cs typeface="Arial Black"/>
              </a:rPr>
              <a:t> </a:t>
            </a:r>
            <a:r>
              <a:rPr sz="1800" spc="45" dirty="0">
                <a:latin typeface="Arial Black"/>
                <a:cs typeface="Arial Black"/>
              </a:rPr>
              <a:t>so</a:t>
            </a:r>
            <a:r>
              <a:rPr sz="1800" spc="195" dirty="0">
                <a:latin typeface="Arial Black"/>
                <a:cs typeface="Arial Black"/>
              </a:rPr>
              <a:t> </a:t>
            </a:r>
            <a:r>
              <a:rPr sz="1800" spc="35" dirty="0">
                <a:latin typeface="Arial Black"/>
                <a:cs typeface="Arial Black"/>
              </a:rPr>
              <a:t>we</a:t>
            </a:r>
            <a:r>
              <a:rPr sz="1800" spc="195" dirty="0">
                <a:latin typeface="Arial Black"/>
                <a:cs typeface="Arial Black"/>
              </a:rPr>
              <a:t> </a:t>
            </a:r>
            <a:r>
              <a:rPr sz="1800" spc="60" dirty="0">
                <a:latin typeface="Arial Black"/>
                <a:cs typeface="Arial Black"/>
              </a:rPr>
              <a:t>all</a:t>
            </a:r>
            <a:r>
              <a:rPr sz="1800" spc="195" dirty="0">
                <a:latin typeface="Arial Black"/>
                <a:cs typeface="Arial Black"/>
              </a:rPr>
              <a:t> </a:t>
            </a:r>
            <a:r>
              <a:rPr sz="1800" spc="75" dirty="0">
                <a:latin typeface="Arial Black"/>
                <a:cs typeface="Arial Black"/>
              </a:rPr>
              <a:t>ran</a:t>
            </a:r>
            <a:r>
              <a:rPr sz="1800" spc="195" dirty="0">
                <a:latin typeface="Arial Black"/>
                <a:cs typeface="Arial Black"/>
              </a:rPr>
              <a:t> </a:t>
            </a:r>
            <a:r>
              <a:rPr sz="1800" spc="70" dirty="0">
                <a:latin typeface="Arial Black"/>
                <a:cs typeface="Arial Black"/>
              </a:rPr>
              <a:t>_____</a:t>
            </a:r>
            <a:r>
              <a:rPr sz="1800" spc="210" dirty="0">
                <a:latin typeface="Arial Black"/>
                <a:cs typeface="Arial Black"/>
              </a:rPr>
              <a:t> </a:t>
            </a:r>
            <a:r>
              <a:rPr sz="1800" spc="60" dirty="0">
                <a:latin typeface="Arial Black"/>
                <a:cs typeface="Arial Black"/>
              </a:rPr>
              <a:t>the</a:t>
            </a:r>
            <a:r>
              <a:rPr sz="1800" spc="190" dirty="0">
                <a:latin typeface="Arial Black"/>
                <a:cs typeface="Arial Black"/>
              </a:rPr>
              <a:t> </a:t>
            </a:r>
            <a:r>
              <a:rPr sz="1800" spc="75" dirty="0">
                <a:latin typeface="Arial Black"/>
                <a:cs typeface="Arial Black"/>
              </a:rPr>
              <a:t>house.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09955" y="356615"/>
            <a:ext cx="8092440" cy="3459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1331" y="630936"/>
            <a:ext cx="644651" cy="3459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18616" y="630936"/>
            <a:ext cx="618744" cy="3459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49908" y="630936"/>
            <a:ext cx="4698492" cy="3459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0436" y="1110996"/>
            <a:ext cx="8148828" cy="269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0436" y="1514855"/>
            <a:ext cx="7219188" cy="2697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0436" y="1918716"/>
            <a:ext cx="2456688" cy="2697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53740" y="1918716"/>
            <a:ext cx="3476244" cy="2697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841235" y="1918716"/>
            <a:ext cx="966216" cy="2697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0436" y="2322576"/>
            <a:ext cx="7447788" cy="2697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0436" y="2726435"/>
            <a:ext cx="7453883" cy="26974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40436" y="3130295"/>
            <a:ext cx="8019288" cy="26974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0436" y="3582923"/>
            <a:ext cx="347472" cy="2819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1019" y="3518915"/>
            <a:ext cx="6982968" cy="34594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51331" y="3793235"/>
            <a:ext cx="1632204" cy="34594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09955" y="4258055"/>
            <a:ext cx="441959" cy="34594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4548" y="4258055"/>
            <a:ext cx="7185659" cy="34594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09955" y="4722876"/>
            <a:ext cx="441959" cy="34594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74548" y="4722876"/>
            <a:ext cx="6911340" cy="34594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09955" y="5187696"/>
            <a:ext cx="441959" cy="34594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74548" y="5187696"/>
            <a:ext cx="8119872" cy="34594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51331" y="5462015"/>
            <a:ext cx="1126236" cy="34594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09955" y="5926835"/>
            <a:ext cx="441959" cy="34594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74548" y="5926835"/>
            <a:ext cx="6864096" cy="34594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Picture 6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689" y="5543895"/>
            <a:ext cx="950913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72871"/>
            <a:ext cx="7943850" cy="79375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355600" marR="5080" indent="-342900">
              <a:lnSpc>
                <a:spcPct val="90000"/>
              </a:lnSpc>
              <a:spcBef>
                <a:spcPts val="315"/>
              </a:spcBef>
              <a:tabLst>
                <a:tab pos="354965" algn="l"/>
              </a:tabLst>
            </a:pPr>
            <a:r>
              <a:rPr sz="1450" b="0" spc="40" dirty="0">
                <a:latin typeface="Arial Black"/>
                <a:cs typeface="Arial Black"/>
              </a:rPr>
              <a:t>6.	</a:t>
            </a:r>
            <a:r>
              <a:rPr sz="1800" b="0" spc="45" dirty="0">
                <a:latin typeface="Arial Black"/>
                <a:cs typeface="Arial Black"/>
              </a:rPr>
              <a:t>He gave us </a:t>
            </a:r>
            <a:r>
              <a:rPr sz="1800" b="0" spc="85" dirty="0">
                <a:latin typeface="Arial Black"/>
                <a:cs typeface="Arial Black"/>
              </a:rPr>
              <a:t>directions </a:t>
            </a:r>
            <a:r>
              <a:rPr sz="1800" b="0" spc="60" dirty="0">
                <a:latin typeface="Arial Black"/>
                <a:cs typeface="Arial Black"/>
              </a:rPr>
              <a:t>and </a:t>
            </a:r>
            <a:r>
              <a:rPr sz="1800" b="0" spc="80" dirty="0">
                <a:latin typeface="Arial Black"/>
                <a:cs typeface="Arial Black"/>
              </a:rPr>
              <a:t>suggested </a:t>
            </a:r>
            <a:r>
              <a:rPr sz="1800" b="0" spc="35" dirty="0">
                <a:latin typeface="Arial Black"/>
                <a:cs typeface="Arial Black"/>
              </a:rPr>
              <a:t>we </a:t>
            </a:r>
            <a:r>
              <a:rPr sz="1800" b="0" spc="65" dirty="0">
                <a:latin typeface="Arial Black"/>
                <a:cs typeface="Arial Black"/>
              </a:rPr>
              <a:t>drive </a:t>
            </a:r>
            <a:r>
              <a:rPr sz="1800" b="0" spc="75" dirty="0">
                <a:latin typeface="Arial Black"/>
                <a:cs typeface="Arial Black"/>
              </a:rPr>
              <a:t>about </a:t>
            </a:r>
            <a:r>
              <a:rPr sz="1800" b="0" dirty="0">
                <a:latin typeface="Arial Black"/>
                <a:cs typeface="Arial Black"/>
              </a:rPr>
              <a:t>5  </a:t>
            </a:r>
            <a:r>
              <a:rPr sz="1800" b="0" spc="70" dirty="0">
                <a:latin typeface="Arial Black"/>
                <a:cs typeface="Arial Black"/>
              </a:rPr>
              <a:t>miles _____ </a:t>
            </a:r>
            <a:r>
              <a:rPr sz="1800" b="0" spc="60" dirty="0">
                <a:latin typeface="Arial Black"/>
                <a:cs typeface="Arial Black"/>
              </a:rPr>
              <a:t>the </a:t>
            </a:r>
            <a:r>
              <a:rPr sz="1800" b="0" spc="80" dirty="0">
                <a:latin typeface="Arial Black"/>
                <a:cs typeface="Arial Black"/>
              </a:rPr>
              <a:t>sunset, </a:t>
            </a:r>
            <a:r>
              <a:rPr sz="1800" b="0" spc="70" dirty="0">
                <a:latin typeface="Arial Black"/>
                <a:cs typeface="Arial Black"/>
              </a:rPr>
              <a:t>then </a:t>
            </a:r>
            <a:r>
              <a:rPr sz="1800" b="0" spc="90" dirty="0">
                <a:latin typeface="Arial Black"/>
                <a:cs typeface="Arial Black"/>
              </a:rPr>
              <a:t>turn </a:t>
            </a:r>
            <a:r>
              <a:rPr sz="1800" b="0" spc="65" dirty="0">
                <a:latin typeface="Arial Black"/>
                <a:cs typeface="Arial Black"/>
              </a:rPr>
              <a:t>left </a:t>
            </a:r>
            <a:r>
              <a:rPr sz="1800" b="0" spc="70" dirty="0">
                <a:latin typeface="Arial Black"/>
                <a:cs typeface="Arial Black"/>
              </a:rPr>
              <a:t>_____ </a:t>
            </a:r>
            <a:r>
              <a:rPr sz="1800" b="0" spc="35" dirty="0">
                <a:latin typeface="Arial Black"/>
                <a:cs typeface="Arial Black"/>
              </a:rPr>
              <a:t>we </a:t>
            </a:r>
            <a:r>
              <a:rPr sz="1800" b="0" spc="70" dirty="0">
                <a:latin typeface="Arial Black"/>
                <a:cs typeface="Arial Black"/>
              </a:rPr>
              <a:t>reach </a:t>
            </a:r>
            <a:r>
              <a:rPr sz="1800" b="0" spc="60" dirty="0">
                <a:latin typeface="Arial Black"/>
                <a:cs typeface="Arial Black"/>
              </a:rPr>
              <a:t>the </a:t>
            </a:r>
            <a:r>
              <a:rPr sz="1800" b="0" spc="720" dirty="0">
                <a:latin typeface="Arial Black"/>
                <a:cs typeface="Arial Black"/>
              </a:rPr>
              <a:t> </a:t>
            </a:r>
            <a:r>
              <a:rPr sz="1800" b="0" spc="60" dirty="0">
                <a:latin typeface="Arial Black"/>
                <a:cs typeface="Arial Black"/>
              </a:rPr>
              <a:t>town </a:t>
            </a:r>
            <a:r>
              <a:rPr sz="1800" b="0" spc="70" dirty="0">
                <a:latin typeface="Arial Black"/>
                <a:cs typeface="Arial Black"/>
              </a:rPr>
              <a:t>_____</a:t>
            </a:r>
            <a:r>
              <a:rPr sz="1800" b="0" spc="330" dirty="0">
                <a:latin typeface="Arial Black"/>
                <a:cs typeface="Arial Black"/>
              </a:rPr>
              <a:t> </a:t>
            </a:r>
            <a:r>
              <a:rPr sz="1800" b="0" spc="80" dirty="0">
                <a:latin typeface="Arial Black"/>
                <a:cs typeface="Arial Black"/>
              </a:rPr>
              <a:t>Highlands.</a:t>
            </a:r>
            <a:endParaRPr sz="1800" dirty="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741678"/>
            <a:ext cx="7838440" cy="3284854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355600" marR="5080" indent="-342900">
              <a:lnSpc>
                <a:spcPct val="90100"/>
              </a:lnSpc>
              <a:spcBef>
                <a:spcPts val="310"/>
              </a:spcBef>
              <a:buSzPct val="80555"/>
              <a:buAutoNum type="arabicPeriod" startAt="7"/>
              <a:tabLst>
                <a:tab pos="354965" algn="l"/>
                <a:tab pos="355600" algn="l"/>
              </a:tabLst>
            </a:pPr>
            <a:r>
              <a:rPr sz="1800" spc="20" dirty="0">
                <a:latin typeface="Arial Black"/>
                <a:cs typeface="Arial Black"/>
              </a:rPr>
              <a:t>We </a:t>
            </a:r>
            <a:r>
              <a:rPr sz="1800" spc="70" dirty="0">
                <a:latin typeface="Arial Black"/>
                <a:cs typeface="Arial Black"/>
              </a:rPr>
              <a:t>can't </a:t>
            </a:r>
            <a:r>
              <a:rPr sz="1800" spc="60" dirty="0">
                <a:latin typeface="Arial Black"/>
                <a:cs typeface="Arial Black"/>
              </a:rPr>
              <a:t>get </a:t>
            </a:r>
            <a:r>
              <a:rPr sz="1800" spc="70" dirty="0">
                <a:latin typeface="Arial Black"/>
                <a:cs typeface="Arial Black"/>
              </a:rPr>
              <a:t>_____ </a:t>
            </a:r>
            <a:r>
              <a:rPr sz="1800" spc="60" dirty="0">
                <a:latin typeface="Arial Black"/>
                <a:cs typeface="Arial Black"/>
              </a:rPr>
              <a:t>the </a:t>
            </a:r>
            <a:r>
              <a:rPr sz="1800" spc="90" dirty="0">
                <a:latin typeface="Arial Black"/>
                <a:cs typeface="Arial Black"/>
              </a:rPr>
              <a:t>concert </a:t>
            </a:r>
            <a:r>
              <a:rPr sz="1800" spc="65" dirty="0">
                <a:latin typeface="Arial Black"/>
                <a:cs typeface="Arial Black"/>
              </a:rPr>
              <a:t>hall </a:t>
            </a:r>
            <a:r>
              <a:rPr sz="1800" spc="70" dirty="0">
                <a:latin typeface="Arial Black"/>
                <a:cs typeface="Arial Black"/>
              </a:rPr>
              <a:t>_____ </a:t>
            </a:r>
            <a:r>
              <a:rPr sz="1800" spc="60" dirty="0">
                <a:latin typeface="Arial Black"/>
                <a:cs typeface="Arial Black"/>
              </a:rPr>
              <a:t>our </a:t>
            </a:r>
            <a:r>
              <a:rPr sz="1800" spc="65" dirty="0">
                <a:latin typeface="Arial Black"/>
                <a:cs typeface="Arial Black"/>
              </a:rPr>
              <a:t>tickets.  </a:t>
            </a:r>
            <a:r>
              <a:rPr sz="1800" spc="75" dirty="0">
                <a:latin typeface="Arial Black"/>
                <a:cs typeface="Arial Black"/>
              </a:rPr>
              <a:t>Someone </a:t>
            </a:r>
            <a:r>
              <a:rPr sz="1800" spc="70" dirty="0">
                <a:latin typeface="Arial Black"/>
                <a:cs typeface="Arial Black"/>
              </a:rPr>
              <a:t>_____ </a:t>
            </a:r>
            <a:r>
              <a:rPr sz="1800" spc="60" dirty="0">
                <a:latin typeface="Arial Black"/>
                <a:cs typeface="Arial Black"/>
              </a:rPr>
              <a:t>our </a:t>
            </a:r>
            <a:r>
              <a:rPr sz="1800" spc="85" dirty="0">
                <a:latin typeface="Arial Black"/>
                <a:cs typeface="Arial Black"/>
              </a:rPr>
              <a:t>group </a:t>
            </a:r>
            <a:r>
              <a:rPr sz="1800" spc="70" dirty="0">
                <a:latin typeface="Arial Black"/>
                <a:cs typeface="Arial Black"/>
              </a:rPr>
              <a:t>will </a:t>
            </a:r>
            <a:r>
              <a:rPr sz="1800" spc="65" dirty="0">
                <a:latin typeface="Arial Black"/>
                <a:cs typeface="Arial Black"/>
              </a:rPr>
              <a:t>need </a:t>
            </a:r>
            <a:r>
              <a:rPr sz="1800" spc="45" dirty="0">
                <a:latin typeface="Arial Black"/>
                <a:cs typeface="Arial Black"/>
              </a:rPr>
              <a:t>to go </a:t>
            </a:r>
            <a:r>
              <a:rPr sz="1800" spc="55" dirty="0">
                <a:latin typeface="Arial Black"/>
                <a:cs typeface="Arial Black"/>
              </a:rPr>
              <a:t>back </a:t>
            </a:r>
            <a:r>
              <a:rPr sz="1800" spc="70" dirty="0">
                <a:latin typeface="Arial Black"/>
                <a:cs typeface="Arial Black"/>
              </a:rPr>
              <a:t>_____ </a:t>
            </a:r>
            <a:r>
              <a:rPr sz="1800" spc="60" dirty="0">
                <a:latin typeface="Arial Black"/>
                <a:cs typeface="Arial Black"/>
              </a:rPr>
              <a:t>the </a:t>
            </a:r>
            <a:r>
              <a:rPr sz="1800" spc="720" dirty="0">
                <a:latin typeface="Arial Black"/>
                <a:cs typeface="Arial Black"/>
              </a:rPr>
              <a:t> </a:t>
            </a:r>
            <a:r>
              <a:rPr sz="1800" spc="70" dirty="0">
                <a:latin typeface="Arial Black"/>
                <a:cs typeface="Arial Black"/>
              </a:rPr>
              <a:t>hotel </a:t>
            </a:r>
            <a:r>
              <a:rPr sz="1800" spc="45" dirty="0">
                <a:latin typeface="Arial Black"/>
                <a:cs typeface="Arial Black"/>
              </a:rPr>
              <a:t>to </a:t>
            </a:r>
            <a:r>
              <a:rPr sz="1800" spc="60" dirty="0">
                <a:latin typeface="Arial Black"/>
                <a:cs typeface="Arial Black"/>
              </a:rPr>
              <a:t>get</a:t>
            </a:r>
            <a:r>
              <a:rPr sz="1800" spc="465" dirty="0">
                <a:latin typeface="Arial Black"/>
                <a:cs typeface="Arial Black"/>
              </a:rPr>
              <a:t> </a:t>
            </a:r>
            <a:r>
              <a:rPr sz="1800" spc="70" dirty="0">
                <a:latin typeface="Arial Black"/>
                <a:cs typeface="Arial Black"/>
              </a:rPr>
              <a:t>them.</a:t>
            </a:r>
            <a:endParaRPr sz="1800" dirty="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buFont typeface="Arial Black"/>
              <a:buAutoNum type="arabicPeriod" startAt="7"/>
            </a:pPr>
            <a:endParaRPr sz="2500" dirty="0">
              <a:latin typeface="Times New Roman"/>
              <a:cs typeface="Times New Roman"/>
            </a:endParaRPr>
          </a:p>
          <a:p>
            <a:pPr marL="355600" marR="163830" indent="-342900">
              <a:lnSpc>
                <a:spcPts val="1939"/>
              </a:lnSpc>
              <a:spcBef>
                <a:spcPts val="2105"/>
              </a:spcBef>
              <a:buSzPct val="80555"/>
              <a:buAutoNum type="arabicPeriod" startAt="7"/>
              <a:tabLst>
                <a:tab pos="354965" algn="l"/>
                <a:tab pos="355600" algn="l"/>
              </a:tabLst>
            </a:pPr>
            <a:r>
              <a:rPr sz="1800" spc="75" dirty="0">
                <a:latin typeface="Arial Black"/>
                <a:cs typeface="Arial Black"/>
              </a:rPr>
              <a:t>The United </a:t>
            </a:r>
            <a:r>
              <a:rPr sz="1800" spc="70" dirty="0">
                <a:latin typeface="Arial Black"/>
                <a:cs typeface="Arial Black"/>
              </a:rPr>
              <a:t>States </a:t>
            </a:r>
            <a:r>
              <a:rPr sz="1800" spc="45" dirty="0">
                <a:latin typeface="Arial Black"/>
                <a:cs typeface="Arial Black"/>
              </a:rPr>
              <a:t>of </a:t>
            </a:r>
            <a:r>
              <a:rPr sz="1800" spc="75" dirty="0">
                <a:latin typeface="Arial Black"/>
                <a:cs typeface="Arial Black"/>
              </a:rPr>
              <a:t>America </a:t>
            </a:r>
            <a:r>
              <a:rPr sz="1800" spc="45" dirty="0">
                <a:latin typeface="Arial Black"/>
                <a:cs typeface="Arial Black"/>
              </a:rPr>
              <a:t>is </a:t>
            </a:r>
            <a:r>
              <a:rPr sz="1800" spc="70" dirty="0">
                <a:latin typeface="Arial Black"/>
                <a:cs typeface="Arial Black"/>
              </a:rPr>
              <a:t>located _____ </a:t>
            </a:r>
            <a:r>
              <a:rPr sz="1800" spc="75" dirty="0">
                <a:latin typeface="Arial Black"/>
                <a:cs typeface="Arial Black"/>
              </a:rPr>
              <a:t>Canada  </a:t>
            </a:r>
            <a:r>
              <a:rPr sz="1800" spc="60" dirty="0">
                <a:latin typeface="Arial Black"/>
                <a:cs typeface="Arial Black"/>
              </a:rPr>
              <a:t>and</a:t>
            </a:r>
            <a:r>
              <a:rPr sz="1800" spc="180" dirty="0">
                <a:latin typeface="Arial Black"/>
                <a:cs typeface="Arial Black"/>
              </a:rPr>
              <a:t> </a:t>
            </a:r>
            <a:r>
              <a:rPr sz="1800" spc="65" dirty="0">
                <a:latin typeface="Arial Black"/>
                <a:cs typeface="Arial Black"/>
              </a:rPr>
              <a:t>Mexico.</a:t>
            </a:r>
            <a:endParaRPr sz="1800" dirty="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buFont typeface="Arial Black"/>
              <a:buAutoNum type="arabicPeriod" startAt="7"/>
            </a:pPr>
            <a:endParaRPr sz="2500" dirty="0">
              <a:latin typeface="Times New Roman"/>
              <a:cs typeface="Times New Roman"/>
            </a:endParaRPr>
          </a:p>
          <a:p>
            <a:pPr marL="355600" marR="444500" indent="-342900">
              <a:lnSpc>
                <a:spcPts val="1939"/>
              </a:lnSpc>
              <a:spcBef>
                <a:spcPts val="2080"/>
              </a:spcBef>
              <a:buSzPct val="80555"/>
              <a:buAutoNum type="arabicPeriod" startAt="7"/>
              <a:tabLst>
                <a:tab pos="354965" algn="l"/>
                <a:tab pos="355600" algn="l"/>
              </a:tabLst>
            </a:pPr>
            <a:r>
              <a:rPr sz="1800" spc="70" dirty="0">
                <a:latin typeface="Arial Black"/>
                <a:cs typeface="Arial Black"/>
              </a:rPr>
              <a:t>Let's </a:t>
            </a:r>
            <a:r>
              <a:rPr sz="1800" spc="45" dirty="0">
                <a:latin typeface="Arial Black"/>
                <a:cs typeface="Arial Black"/>
              </a:rPr>
              <a:t>have </a:t>
            </a:r>
            <a:r>
              <a:rPr sz="1800" dirty="0">
                <a:latin typeface="Arial Black"/>
                <a:cs typeface="Arial Black"/>
              </a:rPr>
              <a:t>a </a:t>
            </a:r>
            <a:r>
              <a:rPr sz="1800" spc="75" dirty="0">
                <a:latin typeface="Arial Black"/>
                <a:cs typeface="Arial Black"/>
              </a:rPr>
              <a:t>picnic </a:t>
            </a:r>
            <a:r>
              <a:rPr sz="1800" spc="70" dirty="0">
                <a:latin typeface="Arial Black"/>
                <a:cs typeface="Arial Black"/>
              </a:rPr>
              <a:t>_____ </a:t>
            </a:r>
            <a:r>
              <a:rPr sz="1800" spc="60" dirty="0">
                <a:latin typeface="Arial Black"/>
                <a:cs typeface="Arial Black"/>
              </a:rPr>
              <a:t>the lake. </a:t>
            </a:r>
            <a:r>
              <a:rPr sz="1800" spc="75" dirty="0">
                <a:latin typeface="Arial Black"/>
                <a:cs typeface="Arial Black"/>
              </a:rPr>
              <a:t>The </a:t>
            </a:r>
            <a:r>
              <a:rPr sz="1800" spc="60" dirty="0">
                <a:latin typeface="Arial Black"/>
                <a:cs typeface="Arial Black"/>
              </a:rPr>
              <a:t>water </a:t>
            </a:r>
            <a:r>
              <a:rPr sz="1800" spc="45" dirty="0">
                <a:latin typeface="Arial Black"/>
                <a:cs typeface="Arial Black"/>
              </a:rPr>
              <a:t>is so  </a:t>
            </a:r>
            <a:r>
              <a:rPr sz="1800" spc="85" dirty="0">
                <a:latin typeface="Arial Black"/>
                <a:cs typeface="Arial Black"/>
              </a:rPr>
              <a:t>warm </a:t>
            </a:r>
            <a:r>
              <a:rPr sz="1800" spc="60" dirty="0">
                <a:latin typeface="Arial Black"/>
                <a:cs typeface="Arial Black"/>
              </a:rPr>
              <a:t>that </a:t>
            </a:r>
            <a:r>
              <a:rPr sz="1800" spc="35" dirty="0">
                <a:latin typeface="Arial Black"/>
                <a:cs typeface="Arial Black"/>
              </a:rPr>
              <a:t>we </a:t>
            </a:r>
            <a:r>
              <a:rPr sz="1800" spc="70" dirty="0">
                <a:latin typeface="Arial Black"/>
                <a:cs typeface="Arial Black"/>
              </a:rPr>
              <a:t>could </a:t>
            </a:r>
            <a:r>
              <a:rPr sz="1800" spc="65" dirty="0">
                <a:latin typeface="Arial Black"/>
                <a:cs typeface="Arial Black"/>
              </a:rPr>
              <a:t>jump </a:t>
            </a:r>
            <a:r>
              <a:rPr sz="1800" spc="70" dirty="0">
                <a:latin typeface="Arial Black"/>
                <a:cs typeface="Arial Black"/>
              </a:rPr>
              <a:t>_____ </a:t>
            </a:r>
            <a:r>
              <a:rPr sz="1800" spc="60" dirty="0">
                <a:latin typeface="Arial Black"/>
                <a:cs typeface="Arial Black"/>
              </a:rPr>
              <a:t>and </a:t>
            </a:r>
            <a:r>
              <a:rPr sz="1800" spc="45" dirty="0">
                <a:latin typeface="Arial Black"/>
                <a:cs typeface="Arial Black"/>
              </a:rPr>
              <a:t>go </a:t>
            </a:r>
            <a:r>
              <a:rPr sz="1800" spc="70" dirty="0">
                <a:latin typeface="Arial Black"/>
                <a:cs typeface="Arial Black"/>
              </a:rPr>
              <a:t>_____ </a:t>
            </a:r>
            <a:r>
              <a:rPr sz="1800" dirty="0">
                <a:latin typeface="Arial Black"/>
                <a:cs typeface="Arial Black"/>
              </a:rPr>
              <a:t>a </a:t>
            </a:r>
            <a:r>
              <a:rPr sz="1800" spc="65" dirty="0">
                <a:latin typeface="Arial Black"/>
                <a:cs typeface="Arial Black"/>
              </a:rPr>
              <a:t>swim.  </a:t>
            </a:r>
            <a:r>
              <a:rPr sz="1800" spc="70" dirty="0">
                <a:latin typeface="Arial Black"/>
                <a:cs typeface="Arial Black"/>
              </a:rPr>
              <a:t>Let's </a:t>
            </a:r>
            <a:r>
              <a:rPr sz="1800" spc="65" dirty="0">
                <a:latin typeface="Arial Black"/>
                <a:cs typeface="Arial Black"/>
              </a:rPr>
              <a:t>wait </a:t>
            </a:r>
            <a:r>
              <a:rPr sz="1800" spc="70" dirty="0">
                <a:latin typeface="Arial Black"/>
                <a:cs typeface="Arial Black"/>
              </a:rPr>
              <a:t>_____ </a:t>
            </a:r>
            <a:r>
              <a:rPr sz="1800" spc="35" dirty="0">
                <a:latin typeface="Arial Black"/>
                <a:cs typeface="Arial Black"/>
              </a:rPr>
              <a:t>we </a:t>
            </a:r>
            <a:r>
              <a:rPr sz="1800" spc="45" dirty="0">
                <a:latin typeface="Arial Black"/>
                <a:cs typeface="Arial Black"/>
              </a:rPr>
              <a:t>eat</a:t>
            </a:r>
            <a:r>
              <a:rPr sz="1800" spc="114" dirty="0">
                <a:latin typeface="Arial Black"/>
                <a:cs typeface="Arial Black"/>
              </a:rPr>
              <a:t> </a:t>
            </a:r>
            <a:r>
              <a:rPr sz="1800" spc="75" dirty="0">
                <a:latin typeface="Arial Black"/>
                <a:cs typeface="Arial Black"/>
              </a:rPr>
              <a:t>though.</a:t>
            </a:r>
            <a:endParaRPr sz="1800" dirty="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41980" y="5601411"/>
            <a:ext cx="5308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60" dirty="0">
                <a:latin typeface="Arial Black"/>
                <a:cs typeface="Arial Black"/>
              </a:rPr>
              <a:t>the </a:t>
            </a:r>
            <a:r>
              <a:rPr sz="1800" spc="75" dirty="0">
                <a:latin typeface="Arial Black"/>
                <a:cs typeface="Arial Black"/>
              </a:rPr>
              <a:t>bridge, </a:t>
            </a:r>
            <a:r>
              <a:rPr sz="1800" spc="50" dirty="0">
                <a:latin typeface="Arial Black"/>
                <a:cs typeface="Arial Black"/>
              </a:rPr>
              <a:t>you </a:t>
            </a:r>
            <a:r>
              <a:rPr sz="1800" spc="70" dirty="0">
                <a:latin typeface="Arial Black"/>
                <a:cs typeface="Arial Black"/>
              </a:rPr>
              <a:t>will </a:t>
            </a:r>
            <a:r>
              <a:rPr sz="1800" spc="45" dirty="0">
                <a:latin typeface="Arial Black"/>
                <a:cs typeface="Arial Black"/>
              </a:rPr>
              <a:t>be </a:t>
            </a:r>
            <a:r>
              <a:rPr sz="1800" spc="70" dirty="0">
                <a:latin typeface="Arial Black"/>
                <a:cs typeface="Arial Black"/>
              </a:rPr>
              <a:t>_____</a:t>
            </a:r>
            <a:r>
              <a:rPr sz="1800" spc="50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a </a:t>
            </a:r>
            <a:r>
              <a:rPr sz="1800" spc="80" dirty="0">
                <a:latin typeface="Arial Black"/>
                <a:cs typeface="Arial Black"/>
              </a:rPr>
              <a:t>different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5601411"/>
            <a:ext cx="2440305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53695" marR="5080" indent="-341630">
              <a:lnSpc>
                <a:spcPts val="1939"/>
              </a:lnSpc>
              <a:spcBef>
                <a:spcPts val="345"/>
              </a:spcBef>
            </a:pPr>
            <a:r>
              <a:rPr sz="1800" spc="60" dirty="0">
                <a:latin typeface="Arial Black"/>
                <a:cs typeface="Arial Black"/>
              </a:rPr>
              <a:t>10. </a:t>
            </a:r>
            <a:r>
              <a:rPr sz="1800" spc="40" dirty="0">
                <a:latin typeface="Arial Black"/>
                <a:cs typeface="Arial Black"/>
              </a:rPr>
              <a:t>If </a:t>
            </a:r>
            <a:r>
              <a:rPr sz="1800" spc="50" dirty="0">
                <a:latin typeface="Arial Black"/>
                <a:cs typeface="Arial Black"/>
              </a:rPr>
              <a:t>you </a:t>
            </a:r>
            <a:r>
              <a:rPr sz="1800" spc="45" dirty="0">
                <a:latin typeface="Arial Black"/>
                <a:cs typeface="Arial Black"/>
              </a:rPr>
              <a:t>go </a:t>
            </a:r>
            <a:r>
              <a:rPr sz="1800" spc="70" dirty="0">
                <a:latin typeface="Arial Black"/>
                <a:cs typeface="Arial Black"/>
              </a:rPr>
              <a:t>_____  </a:t>
            </a:r>
            <a:r>
              <a:rPr sz="1800" spc="90" dirty="0">
                <a:latin typeface="Arial Black"/>
                <a:cs typeface="Arial Black"/>
              </a:rPr>
              <a:t>country!</a:t>
            </a:r>
            <a:endParaRPr sz="1800" dirty="0">
              <a:latin typeface="Arial Black"/>
              <a:cs typeface="Arial Blac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9100" y="347472"/>
            <a:ext cx="467868" cy="3276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17764" y="329184"/>
            <a:ext cx="531876" cy="3459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9100" y="1716023"/>
            <a:ext cx="467868" cy="3276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2855" y="1944623"/>
            <a:ext cx="7862316" cy="3459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2855" y="2191511"/>
            <a:ext cx="2737104" cy="3459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9100" y="3084576"/>
            <a:ext cx="467868" cy="3276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52855" y="3313176"/>
            <a:ext cx="1912620" cy="3459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9100" y="4206240"/>
            <a:ext cx="467868" cy="3276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52855" y="4187952"/>
            <a:ext cx="7167372" cy="3459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52855" y="4681728"/>
            <a:ext cx="4480560" cy="3459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9955" y="5556503"/>
            <a:ext cx="606551" cy="34594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1331" y="5803391"/>
            <a:ext cx="1418844" cy="34594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098" y="5803391"/>
            <a:ext cx="769902" cy="105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-1030" y="0"/>
            <a:ext cx="9146173" cy="1028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7" y="5561012"/>
            <a:ext cx="950913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609600"/>
            <a:ext cx="3733800" cy="4038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838200" y="4724400"/>
            <a:ext cx="7162800" cy="1524000"/>
          </a:xfrm>
          <a:prstGeom prst="rect">
            <a:avLst/>
          </a:prstGeom>
          <a:noFill/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 wrap="square" lIns="0" tIns="0" rIns="0" bIns="0">
            <a:normAutofit/>
          </a:bodyPr>
          <a:lstStyle>
            <a:lvl1pPr marL="0">
              <a:defRPr sz="3200" b="1" i="0">
                <a:solidFill>
                  <a:schemeClr val="tx1"/>
                </a:solidFill>
                <a:latin typeface="Tahoma"/>
                <a:ea typeface="+mn-ea"/>
                <a:cs typeface="Tahoma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7200" kern="0" smtClean="0">
                <a:solidFill>
                  <a:srgbClr val="002060"/>
                </a:solidFill>
                <a:latin typeface="Stencil" pitchFamily="82" charset="0"/>
                <a:cs typeface="Times New Roman" pitchFamily="18" charset="0"/>
              </a:rPr>
              <a:t>THE END.</a:t>
            </a:r>
            <a:endParaRPr lang="en-US" sz="7200" kern="0" dirty="0">
              <a:solidFill>
                <a:srgbClr val="002060"/>
              </a:solidFill>
              <a:latin typeface="Stencil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00" y="12065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29" y="4644"/>
                </a:lnTo>
                <a:lnTo>
                  <a:pt x="139619" y="17966"/>
                </a:lnTo>
                <a:lnTo>
                  <a:pt x="100788" y="39045"/>
                </a:lnTo>
                <a:lnTo>
                  <a:pt x="66955" y="66960"/>
                </a:lnTo>
                <a:lnTo>
                  <a:pt x="39041" y="100793"/>
                </a:lnTo>
                <a:lnTo>
                  <a:pt x="17964" y="139624"/>
                </a:lnTo>
                <a:lnTo>
                  <a:pt x="4644" y="182533"/>
                </a:lnTo>
                <a:lnTo>
                  <a:pt x="0" y="228600"/>
                </a:lnTo>
                <a:lnTo>
                  <a:pt x="4644" y="274666"/>
                </a:lnTo>
                <a:lnTo>
                  <a:pt x="17964" y="317575"/>
                </a:lnTo>
                <a:lnTo>
                  <a:pt x="39041" y="356406"/>
                </a:lnTo>
                <a:lnTo>
                  <a:pt x="66955" y="390239"/>
                </a:lnTo>
                <a:lnTo>
                  <a:pt x="100788" y="418154"/>
                </a:lnTo>
                <a:lnTo>
                  <a:pt x="139619" y="439233"/>
                </a:lnTo>
                <a:lnTo>
                  <a:pt x="182529" y="452555"/>
                </a:lnTo>
                <a:lnTo>
                  <a:pt x="228600" y="457200"/>
                </a:lnTo>
                <a:lnTo>
                  <a:pt x="274670" y="452555"/>
                </a:lnTo>
                <a:lnTo>
                  <a:pt x="317580" y="439233"/>
                </a:lnTo>
                <a:lnTo>
                  <a:pt x="356411" y="418154"/>
                </a:lnTo>
                <a:lnTo>
                  <a:pt x="390244" y="390239"/>
                </a:lnTo>
                <a:lnTo>
                  <a:pt x="418158" y="356406"/>
                </a:lnTo>
                <a:lnTo>
                  <a:pt x="439235" y="317575"/>
                </a:lnTo>
                <a:lnTo>
                  <a:pt x="452555" y="274666"/>
                </a:lnTo>
                <a:lnTo>
                  <a:pt x="457200" y="228600"/>
                </a:lnTo>
                <a:lnTo>
                  <a:pt x="452555" y="182533"/>
                </a:lnTo>
                <a:lnTo>
                  <a:pt x="439235" y="139624"/>
                </a:lnTo>
                <a:lnTo>
                  <a:pt x="418158" y="100793"/>
                </a:lnTo>
                <a:lnTo>
                  <a:pt x="390244" y="66960"/>
                </a:lnTo>
                <a:lnTo>
                  <a:pt x="356411" y="39045"/>
                </a:lnTo>
                <a:lnTo>
                  <a:pt x="317580" y="17966"/>
                </a:lnTo>
                <a:lnTo>
                  <a:pt x="274670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D6C7FD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7700" y="914400"/>
            <a:ext cx="431800" cy="660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" y="0"/>
            <a:ext cx="762000" cy="762000"/>
          </a:xfrm>
          <a:custGeom>
            <a:avLst/>
            <a:gdLst/>
            <a:ahLst/>
            <a:cxnLst/>
            <a:rect l="l" t="t" r="r" b="b"/>
            <a:pathLst>
              <a:path w="762000" h="762000">
                <a:moveTo>
                  <a:pt x="381000" y="0"/>
                </a:moveTo>
                <a:lnTo>
                  <a:pt x="333207" y="2968"/>
                </a:lnTo>
                <a:lnTo>
                  <a:pt x="287185" y="11634"/>
                </a:lnTo>
                <a:lnTo>
                  <a:pt x="243293" y="25643"/>
                </a:lnTo>
                <a:lnTo>
                  <a:pt x="201887" y="44636"/>
                </a:lnTo>
                <a:lnTo>
                  <a:pt x="163323" y="68257"/>
                </a:lnTo>
                <a:lnTo>
                  <a:pt x="127960" y="96149"/>
                </a:lnTo>
                <a:lnTo>
                  <a:pt x="96153" y="127955"/>
                </a:lnTo>
                <a:lnTo>
                  <a:pt x="68260" y="163318"/>
                </a:lnTo>
                <a:lnTo>
                  <a:pt x="44638" y="201881"/>
                </a:lnTo>
                <a:lnTo>
                  <a:pt x="25644" y="243288"/>
                </a:lnTo>
                <a:lnTo>
                  <a:pt x="11635" y="287181"/>
                </a:lnTo>
                <a:lnTo>
                  <a:pt x="2968" y="333204"/>
                </a:lnTo>
                <a:lnTo>
                  <a:pt x="0" y="381000"/>
                </a:lnTo>
                <a:lnTo>
                  <a:pt x="2968" y="428795"/>
                </a:lnTo>
                <a:lnTo>
                  <a:pt x="11635" y="474818"/>
                </a:lnTo>
                <a:lnTo>
                  <a:pt x="25644" y="518711"/>
                </a:lnTo>
                <a:lnTo>
                  <a:pt x="44638" y="560118"/>
                </a:lnTo>
                <a:lnTo>
                  <a:pt x="68260" y="598681"/>
                </a:lnTo>
                <a:lnTo>
                  <a:pt x="96153" y="634044"/>
                </a:lnTo>
                <a:lnTo>
                  <a:pt x="127960" y="665850"/>
                </a:lnTo>
                <a:lnTo>
                  <a:pt x="163323" y="693742"/>
                </a:lnTo>
                <a:lnTo>
                  <a:pt x="201887" y="717363"/>
                </a:lnTo>
                <a:lnTo>
                  <a:pt x="243293" y="736356"/>
                </a:lnTo>
                <a:lnTo>
                  <a:pt x="287185" y="750365"/>
                </a:lnTo>
                <a:lnTo>
                  <a:pt x="333207" y="759031"/>
                </a:lnTo>
                <a:lnTo>
                  <a:pt x="381000" y="762000"/>
                </a:lnTo>
                <a:lnTo>
                  <a:pt x="428792" y="759031"/>
                </a:lnTo>
                <a:lnTo>
                  <a:pt x="474814" y="750365"/>
                </a:lnTo>
                <a:lnTo>
                  <a:pt x="518706" y="736356"/>
                </a:lnTo>
                <a:lnTo>
                  <a:pt x="560112" y="717363"/>
                </a:lnTo>
                <a:lnTo>
                  <a:pt x="598676" y="693742"/>
                </a:lnTo>
                <a:lnTo>
                  <a:pt x="634039" y="665850"/>
                </a:lnTo>
                <a:lnTo>
                  <a:pt x="665846" y="634044"/>
                </a:lnTo>
                <a:lnTo>
                  <a:pt x="693739" y="598681"/>
                </a:lnTo>
                <a:lnTo>
                  <a:pt x="717361" y="560118"/>
                </a:lnTo>
                <a:lnTo>
                  <a:pt x="736355" y="518711"/>
                </a:lnTo>
                <a:lnTo>
                  <a:pt x="750364" y="474818"/>
                </a:lnTo>
                <a:lnTo>
                  <a:pt x="759031" y="428795"/>
                </a:lnTo>
                <a:lnTo>
                  <a:pt x="762000" y="381000"/>
                </a:lnTo>
                <a:lnTo>
                  <a:pt x="759031" y="333204"/>
                </a:lnTo>
                <a:lnTo>
                  <a:pt x="750364" y="287181"/>
                </a:lnTo>
                <a:lnTo>
                  <a:pt x="736355" y="243288"/>
                </a:lnTo>
                <a:lnTo>
                  <a:pt x="717361" y="201881"/>
                </a:lnTo>
                <a:lnTo>
                  <a:pt x="693739" y="163318"/>
                </a:lnTo>
                <a:lnTo>
                  <a:pt x="665846" y="127955"/>
                </a:lnTo>
                <a:lnTo>
                  <a:pt x="634039" y="96149"/>
                </a:lnTo>
                <a:lnTo>
                  <a:pt x="598676" y="68257"/>
                </a:lnTo>
                <a:lnTo>
                  <a:pt x="560112" y="44636"/>
                </a:lnTo>
                <a:lnTo>
                  <a:pt x="518706" y="25643"/>
                </a:lnTo>
                <a:lnTo>
                  <a:pt x="474814" y="11634"/>
                </a:lnTo>
                <a:lnTo>
                  <a:pt x="428792" y="2968"/>
                </a:lnTo>
                <a:lnTo>
                  <a:pt x="381000" y="0"/>
                </a:lnTo>
                <a:close/>
              </a:path>
            </a:pathLst>
          </a:custGeom>
          <a:solidFill>
            <a:srgbClr val="D6C7FD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14500" y="0"/>
            <a:ext cx="355600" cy="355600"/>
          </a:xfrm>
          <a:custGeom>
            <a:avLst/>
            <a:gdLst/>
            <a:ahLst/>
            <a:cxnLst/>
            <a:rect l="l" t="t" r="r" b="b"/>
            <a:pathLst>
              <a:path w="355600" h="355600">
                <a:moveTo>
                  <a:pt x="177800" y="0"/>
                </a:moveTo>
                <a:lnTo>
                  <a:pt x="130542" y="6352"/>
                </a:lnTo>
                <a:lnTo>
                  <a:pt x="88072" y="24280"/>
                </a:lnTo>
                <a:lnTo>
                  <a:pt x="52085" y="52085"/>
                </a:lnTo>
                <a:lnTo>
                  <a:pt x="24280" y="88072"/>
                </a:lnTo>
                <a:lnTo>
                  <a:pt x="6352" y="130542"/>
                </a:lnTo>
                <a:lnTo>
                  <a:pt x="0" y="177800"/>
                </a:lnTo>
                <a:lnTo>
                  <a:pt x="6352" y="225057"/>
                </a:lnTo>
                <a:lnTo>
                  <a:pt x="24280" y="267527"/>
                </a:lnTo>
                <a:lnTo>
                  <a:pt x="52085" y="303514"/>
                </a:lnTo>
                <a:lnTo>
                  <a:pt x="88072" y="331319"/>
                </a:lnTo>
                <a:lnTo>
                  <a:pt x="130542" y="349247"/>
                </a:lnTo>
                <a:lnTo>
                  <a:pt x="177800" y="355600"/>
                </a:lnTo>
                <a:lnTo>
                  <a:pt x="225057" y="349247"/>
                </a:lnTo>
                <a:lnTo>
                  <a:pt x="267527" y="331319"/>
                </a:lnTo>
                <a:lnTo>
                  <a:pt x="303514" y="303514"/>
                </a:lnTo>
                <a:lnTo>
                  <a:pt x="331319" y="267527"/>
                </a:lnTo>
                <a:lnTo>
                  <a:pt x="349247" y="225057"/>
                </a:lnTo>
                <a:lnTo>
                  <a:pt x="355600" y="177800"/>
                </a:lnTo>
                <a:lnTo>
                  <a:pt x="349247" y="130542"/>
                </a:lnTo>
                <a:lnTo>
                  <a:pt x="331319" y="88072"/>
                </a:lnTo>
                <a:lnTo>
                  <a:pt x="303514" y="52085"/>
                </a:lnTo>
                <a:lnTo>
                  <a:pt x="267527" y="24280"/>
                </a:lnTo>
                <a:lnTo>
                  <a:pt x="225057" y="6352"/>
                </a:lnTo>
                <a:lnTo>
                  <a:pt x="177800" y="0"/>
                </a:lnTo>
                <a:close/>
              </a:path>
            </a:pathLst>
          </a:custGeom>
          <a:solidFill>
            <a:srgbClr val="D6C7FD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76400" y="228600"/>
            <a:ext cx="546100" cy="431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28700" y="1524000"/>
            <a:ext cx="203200" cy="203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8900" y="1066800"/>
            <a:ext cx="127000" cy="127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4400" y="1752600"/>
            <a:ext cx="203200" cy="203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244600"/>
            <a:ext cx="127000" cy="127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2400" y="1092200"/>
            <a:ext cx="127000" cy="127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4800" y="1066800"/>
            <a:ext cx="127000" cy="127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32598" y="5568492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70367" y="0"/>
                </a:moveTo>
                <a:lnTo>
                  <a:pt x="425135" y="890"/>
                </a:lnTo>
                <a:lnTo>
                  <a:pt x="380721" y="6194"/>
                </a:lnTo>
                <a:lnTo>
                  <a:pt x="337401" y="15740"/>
                </a:lnTo>
                <a:lnTo>
                  <a:pt x="295451" y="29358"/>
                </a:lnTo>
                <a:lnTo>
                  <a:pt x="255148" y="46878"/>
                </a:lnTo>
                <a:lnTo>
                  <a:pt x="216768" y="68127"/>
                </a:lnTo>
                <a:lnTo>
                  <a:pt x="180588" y="92937"/>
                </a:lnTo>
                <a:lnTo>
                  <a:pt x="146884" y="121136"/>
                </a:lnTo>
                <a:lnTo>
                  <a:pt x="115932" y="152553"/>
                </a:lnTo>
                <a:lnTo>
                  <a:pt x="88010" y="187018"/>
                </a:lnTo>
                <a:lnTo>
                  <a:pt x="63393" y="224360"/>
                </a:lnTo>
                <a:lnTo>
                  <a:pt x="42358" y="264409"/>
                </a:lnTo>
                <a:lnTo>
                  <a:pt x="25181" y="306993"/>
                </a:lnTo>
                <a:lnTo>
                  <a:pt x="12139" y="351942"/>
                </a:lnTo>
                <a:lnTo>
                  <a:pt x="3692" y="397980"/>
                </a:lnTo>
                <a:lnTo>
                  <a:pt x="0" y="443753"/>
                </a:lnTo>
                <a:lnTo>
                  <a:pt x="892" y="488986"/>
                </a:lnTo>
                <a:lnTo>
                  <a:pt x="6198" y="533402"/>
                </a:lnTo>
                <a:lnTo>
                  <a:pt x="15748" y="576724"/>
                </a:lnTo>
                <a:lnTo>
                  <a:pt x="29369" y="618676"/>
                </a:lnTo>
                <a:lnTo>
                  <a:pt x="46892" y="658982"/>
                </a:lnTo>
                <a:lnTo>
                  <a:pt x="68146" y="697365"/>
                </a:lnTo>
                <a:lnTo>
                  <a:pt x="92960" y="733548"/>
                </a:lnTo>
                <a:lnTo>
                  <a:pt x="121163" y="767255"/>
                </a:lnTo>
                <a:lnTo>
                  <a:pt x="152585" y="798210"/>
                </a:lnTo>
                <a:lnTo>
                  <a:pt x="187054" y="826135"/>
                </a:lnTo>
                <a:lnTo>
                  <a:pt x="224400" y="850756"/>
                </a:lnTo>
                <a:lnTo>
                  <a:pt x="264452" y="871794"/>
                </a:lnTo>
                <a:lnTo>
                  <a:pt x="307040" y="888973"/>
                </a:lnTo>
                <a:lnTo>
                  <a:pt x="351991" y="902017"/>
                </a:lnTo>
                <a:lnTo>
                  <a:pt x="398028" y="910470"/>
                </a:lnTo>
                <a:lnTo>
                  <a:pt x="443801" y="914166"/>
                </a:lnTo>
                <a:lnTo>
                  <a:pt x="489033" y="913277"/>
                </a:lnTo>
                <a:lnTo>
                  <a:pt x="533447" y="907973"/>
                </a:lnTo>
                <a:lnTo>
                  <a:pt x="576767" y="898427"/>
                </a:lnTo>
                <a:lnTo>
                  <a:pt x="618717" y="884807"/>
                </a:lnTo>
                <a:lnTo>
                  <a:pt x="659020" y="867286"/>
                </a:lnTo>
                <a:lnTo>
                  <a:pt x="697400" y="846034"/>
                </a:lnTo>
                <a:lnTo>
                  <a:pt x="733580" y="821222"/>
                </a:lnTo>
                <a:lnTo>
                  <a:pt x="767284" y="793020"/>
                </a:lnTo>
                <a:lnTo>
                  <a:pt x="798235" y="761601"/>
                </a:lnTo>
                <a:lnTo>
                  <a:pt x="826158" y="727133"/>
                </a:lnTo>
                <a:lnTo>
                  <a:pt x="850775" y="689789"/>
                </a:lnTo>
                <a:lnTo>
                  <a:pt x="871810" y="649738"/>
                </a:lnTo>
                <a:lnTo>
                  <a:pt x="888987" y="607153"/>
                </a:lnTo>
                <a:lnTo>
                  <a:pt x="902028" y="562203"/>
                </a:lnTo>
                <a:lnTo>
                  <a:pt x="910476" y="516166"/>
                </a:lnTo>
                <a:lnTo>
                  <a:pt x="914168" y="470393"/>
                </a:lnTo>
                <a:lnTo>
                  <a:pt x="913276" y="425160"/>
                </a:lnTo>
                <a:lnTo>
                  <a:pt x="907970" y="380744"/>
                </a:lnTo>
                <a:lnTo>
                  <a:pt x="898420" y="337422"/>
                </a:lnTo>
                <a:lnTo>
                  <a:pt x="884799" y="295470"/>
                </a:lnTo>
                <a:lnTo>
                  <a:pt x="867275" y="255165"/>
                </a:lnTo>
                <a:lnTo>
                  <a:pt x="846021" y="216783"/>
                </a:lnTo>
                <a:lnTo>
                  <a:pt x="821207" y="180600"/>
                </a:lnTo>
                <a:lnTo>
                  <a:pt x="793004" y="146894"/>
                </a:lnTo>
                <a:lnTo>
                  <a:pt x="761583" y="115940"/>
                </a:lnTo>
                <a:lnTo>
                  <a:pt x="727114" y="88016"/>
                </a:lnTo>
                <a:lnTo>
                  <a:pt x="689768" y="63397"/>
                </a:lnTo>
                <a:lnTo>
                  <a:pt x="649716" y="42361"/>
                </a:lnTo>
                <a:lnTo>
                  <a:pt x="607128" y="25183"/>
                </a:lnTo>
                <a:lnTo>
                  <a:pt x="562176" y="12141"/>
                </a:lnTo>
                <a:lnTo>
                  <a:pt x="516139" y="3693"/>
                </a:lnTo>
                <a:lnTo>
                  <a:pt x="470367" y="0"/>
                </a:lnTo>
                <a:close/>
              </a:path>
            </a:pathLst>
          </a:custGeom>
          <a:solidFill>
            <a:srgbClr val="D6C7FD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92720" y="4953509"/>
            <a:ext cx="355600" cy="355600"/>
          </a:xfrm>
          <a:custGeom>
            <a:avLst/>
            <a:gdLst/>
            <a:ahLst/>
            <a:cxnLst/>
            <a:rect l="l" t="t" r="r" b="b"/>
            <a:pathLst>
              <a:path w="355600" h="355600">
                <a:moveTo>
                  <a:pt x="171205" y="0"/>
                </a:moveTo>
                <a:lnTo>
                  <a:pt x="125732" y="7670"/>
                </a:lnTo>
                <a:lnTo>
                  <a:pt x="84310" y="26446"/>
                </a:lnTo>
                <a:lnTo>
                  <a:pt x="48973" y="55065"/>
                </a:lnTo>
                <a:lnTo>
                  <a:pt x="21756" y="92263"/>
                </a:lnTo>
                <a:lnTo>
                  <a:pt x="4697" y="136777"/>
                </a:lnTo>
                <a:lnTo>
                  <a:pt x="0" y="184264"/>
                </a:lnTo>
                <a:lnTo>
                  <a:pt x="7674" y="229737"/>
                </a:lnTo>
                <a:lnTo>
                  <a:pt x="26461" y="271159"/>
                </a:lnTo>
                <a:lnTo>
                  <a:pt x="55102" y="306496"/>
                </a:lnTo>
                <a:lnTo>
                  <a:pt x="92336" y="333713"/>
                </a:lnTo>
                <a:lnTo>
                  <a:pt x="136904" y="350772"/>
                </a:lnTo>
                <a:lnTo>
                  <a:pt x="184337" y="355417"/>
                </a:lnTo>
                <a:lnTo>
                  <a:pt x="229774" y="347710"/>
                </a:lnTo>
                <a:lnTo>
                  <a:pt x="271174" y="328912"/>
                </a:lnTo>
                <a:lnTo>
                  <a:pt x="306500" y="300283"/>
                </a:lnTo>
                <a:lnTo>
                  <a:pt x="333713" y="263081"/>
                </a:lnTo>
                <a:lnTo>
                  <a:pt x="350772" y="218565"/>
                </a:lnTo>
                <a:lnTo>
                  <a:pt x="355470" y="171079"/>
                </a:lnTo>
                <a:lnTo>
                  <a:pt x="347799" y="125611"/>
                </a:lnTo>
                <a:lnTo>
                  <a:pt x="329023" y="84199"/>
                </a:lnTo>
                <a:lnTo>
                  <a:pt x="300404" y="48884"/>
                </a:lnTo>
                <a:lnTo>
                  <a:pt x="263206" y="21704"/>
                </a:lnTo>
                <a:lnTo>
                  <a:pt x="218692" y="4697"/>
                </a:lnTo>
                <a:lnTo>
                  <a:pt x="171205" y="0"/>
                </a:lnTo>
                <a:close/>
              </a:path>
            </a:pathLst>
          </a:custGeom>
          <a:solidFill>
            <a:srgbClr val="D6C7FD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514084" y="4976540"/>
            <a:ext cx="432434" cy="432434"/>
          </a:xfrm>
          <a:custGeom>
            <a:avLst/>
            <a:gdLst/>
            <a:ahLst/>
            <a:cxnLst/>
            <a:rect l="l" t="t" r="r" b="b"/>
            <a:pathLst>
              <a:path w="432434" h="432435">
                <a:moveTo>
                  <a:pt x="216095" y="0"/>
                </a:moveTo>
                <a:lnTo>
                  <a:pt x="168154" y="5375"/>
                </a:lnTo>
                <a:lnTo>
                  <a:pt x="123289" y="20965"/>
                </a:lnTo>
                <a:lnTo>
                  <a:pt x="83064" y="45813"/>
                </a:lnTo>
                <a:lnTo>
                  <a:pt x="49039" y="78960"/>
                </a:lnTo>
                <a:lnTo>
                  <a:pt x="22775" y="119450"/>
                </a:lnTo>
                <a:lnTo>
                  <a:pt x="5836" y="166324"/>
                </a:lnTo>
                <a:lnTo>
                  <a:pt x="0" y="215821"/>
                </a:lnTo>
                <a:lnTo>
                  <a:pt x="5359" y="263777"/>
                </a:lnTo>
                <a:lnTo>
                  <a:pt x="20952" y="308639"/>
                </a:lnTo>
                <a:lnTo>
                  <a:pt x="45813" y="348852"/>
                </a:lnTo>
                <a:lnTo>
                  <a:pt x="78978" y="382859"/>
                </a:lnTo>
                <a:lnTo>
                  <a:pt x="119483" y="409107"/>
                </a:lnTo>
                <a:lnTo>
                  <a:pt x="166364" y="426039"/>
                </a:lnTo>
                <a:lnTo>
                  <a:pt x="215821" y="431877"/>
                </a:lnTo>
                <a:lnTo>
                  <a:pt x="263762" y="426519"/>
                </a:lnTo>
                <a:lnTo>
                  <a:pt x="308626" y="410934"/>
                </a:lnTo>
                <a:lnTo>
                  <a:pt x="348852" y="386087"/>
                </a:lnTo>
                <a:lnTo>
                  <a:pt x="382877" y="352944"/>
                </a:lnTo>
                <a:lnTo>
                  <a:pt x="409140" y="312472"/>
                </a:lnTo>
                <a:lnTo>
                  <a:pt x="426079" y="265638"/>
                </a:lnTo>
                <a:lnTo>
                  <a:pt x="431916" y="216135"/>
                </a:lnTo>
                <a:lnTo>
                  <a:pt x="426556" y="168160"/>
                </a:lnTo>
                <a:lnTo>
                  <a:pt x="410964" y="123273"/>
                </a:lnTo>
                <a:lnTo>
                  <a:pt x="386103" y="83034"/>
                </a:lnTo>
                <a:lnTo>
                  <a:pt x="352938" y="49002"/>
                </a:lnTo>
                <a:lnTo>
                  <a:pt x="312432" y="22736"/>
                </a:lnTo>
                <a:lnTo>
                  <a:pt x="265551" y="5796"/>
                </a:lnTo>
                <a:lnTo>
                  <a:pt x="216095" y="0"/>
                </a:lnTo>
                <a:close/>
              </a:path>
            </a:pathLst>
          </a:custGeom>
          <a:solidFill>
            <a:srgbClr val="D6C7FD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856256" y="5295309"/>
            <a:ext cx="762053" cy="7620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1311" y="5916311"/>
            <a:ext cx="213791" cy="2137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387635" y="5767446"/>
            <a:ext cx="432434" cy="432434"/>
          </a:xfrm>
          <a:custGeom>
            <a:avLst/>
            <a:gdLst/>
            <a:ahLst/>
            <a:cxnLst/>
            <a:rect l="l" t="t" r="r" b="b"/>
            <a:pathLst>
              <a:path w="432434" h="432435">
                <a:moveTo>
                  <a:pt x="216135" y="0"/>
                </a:moveTo>
                <a:lnTo>
                  <a:pt x="168160" y="5357"/>
                </a:lnTo>
                <a:lnTo>
                  <a:pt x="123273" y="20943"/>
                </a:lnTo>
                <a:lnTo>
                  <a:pt x="83034" y="45794"/>
                </a:lnTo>
                <a:lnTo>
                  <a:pt x="49002" y="78948"/>
                </a:lnTo>
                <a:lnTo>
                  <a:pt x="22736" y="119441"/>
                </a:lnTo>
                <a:lnTo>
                  <a:pt x="5796" y="166311"/>
                </a:lnTo>
                <a:lnTo>
                  <a:pt x="0" y="215798"/>
                </a:lnTo>
                <a:lnTo>
                  <a:pt x="5375" y="263757"/>
                </a:lnTo>
                <a:lnTo>
                  <a:pt x="20965" y="308629"/>
                </a:lnTo>
                <a:lnTo>
                  <a:pt x="45813" y="348855"/>
                </a:lnTo>
                <a:lnTo>
                  <a:pt x="78960" y="382875"/>
                </a:lnTo>
                <a:lnTo>
                  <a:pt x="119450" y="409132"/>
                </a:lnTo>
                <a:lnTo>
                  <a:pt x="166324" y="426064"/>
                </a:lnTo>
                <a:lnTo>
                  <a:pt x="215821" y="431898"/>
                </a:lnTo>
                <a:lnTo>
                  <a:pt x="263777" y="426541"/>
                </a:lnTo>
                <a:lnTo>
                  <a:pt x="308639" y="410955"/>
                </a:lnTo>
                <a:lnTo>
                  <a:pt x="348852" y="386104"/>
                </a:lnTo>
                <a:lnTo>
                  <a:pt x="382859" y="352950"/>
                </a:lnTo>
                <a:lnTo>
                  <a:pt x="409107" y="312457"/>
                </a:lnTo>
                <a:lnTo>
                  <a:pt x="426039" y="265587"/>
                </a:lnTo>
                <a:lnTo>
                  <a:pt x="431877" y="216100"/>
                </a:lnTo>
                <a:lnTo>
                  <a:pt x="426519" y="168141"/>
                </a:lnTo>
                <a:lnTo>
                  <a:pt x="410934" y="123269"/>
                </a:lnTo>
                <a:lnTo>
                  <a:pt x="386087" y="83043"/>
                </a:lnTo>
                <a:lnTo>
                  <a:pt x="352944" y="49022"/>
                </a:lnTo>
                <a:lnTo>
                  <a:pt x="312472" y="22766"/>
                </a:lnTo>
                <a:lnTo>
                  <a:pt x="265638" y="5834"/>
                </a:lnTo>
                <a:lnTo>
                  <a:pt x="216135" y="0"/>
                </a:lnTo>
                <a:close/>
              </a:path>
            </a:pathLst>
          </a:custGeom>
          <a:solidFill>
            <a:srgbClr val="D6C7FD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413738" y="6096911"/>
            <a:ext cx="200433" cy="2003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40305" y="6463623"/>
            <a:ext cx="200380" cy="2003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889045" y="6404949"/>
            <a:ext cx="200433" cy="20039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608476" y="4385147"/>
            <a:ext cx="125222" cy="12529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618565" y="4452838"/>
            <a:ext cx="125293" cy="12522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558819" y="4595278"/>
            <a:ext cx="125222" cy="12527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43990" y="6242378"/>
            <a:ext cx="125250" cy="12525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4112" y="6310019"/>
            <a:ext cx="125250" cy="12525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94346" y="6452499"/>
            <a:ext cx="125250" cy="12525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Picture 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025525"/>
            <a:ext cx="3702050" cy="505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7"/>
          <p:cNvSpPr>
            <a:spLocks noChangeArrowheads="1"/>
          </p:cNvSpPr>
          <p:nvPr/>
        </p:nvSpPr>
        <p:spPr bwMode="auto">
          <a:xfrm>
            <a:off x="3803650" y="963613"/>
            <a:ext cx="4897438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en-US" b="1">
                <a:latin typeface="Book Antiqua" panose="02040602050305030304" pitchFamily="18" charset="0"/>
              </a:rPr>
              <a:t>Stephens Luke Malaker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en-US" sz="2000" b="1">
                <a:latin typeface="Book Antiqua" panose="02040602050305030304" pitchFamily="18" charset="0"/>
              </a:rPr>
              <a:t>Principal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en-US" sz="2000" b="1">
                <a:latin typeface="Book Antiqua" panose="02040602050305030304" pitchFamily="18" charset="0"/>
              </a:rPr>
              <a:t>PRAN-RFL PUBLIC SCHOOL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en-US" sz="2000" b="1">
                <a:latin typeface="Book Antiqua" panose="02040602050305030304" pitchFamily="18" charset="0"/>
              </a:rPr>
              <a:t>Olipur, Hobigonj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en-US" sz="2000" b="1">
                <a:latin typeface="Book Antiqua" panose="02040602050305030304" pitchFamily="18" charset="0"/>
              </a:rPr>
              <a:t>Cell: 01887670767</a:t>
            </a:r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3594100" y="4532313"/>
            <a:ext cx="3492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en-US" sz="1800" b="1" u="sng" dirty="0">
                <a:latin typeface="Book Antiqua" panose="02040602050305030304" pitchFamily="18" charset="0"/>
              </a:rPr>
              <a:t>Presentation made for</a:t>
            </a:r>
          </a:p>
          <a:p>
            <a:pPr algn="ctr">
              <a:spcBef>
                <a:spcPct val="0"/>
              </a:spcBef>
              <a:buClrTx/>
              <a:buNone/>
            </a:pPr>
            <a:r>
              <a:rPr kumimoji="0" lang="en-US" altLang="en-US" sz="1800" b="1" dirty="0" smtClean="0">
                <a:latin typeface="Book Antiqua" panose="02040602050305030304" pitchFamily="18" charset="0"/>
              </a:rPr>
              <a:t>Preposition: Class </a:t>
            </a:r>
            <a:r>
              <a:rPr kumimoji="0" lang="en-US" altLang="en-US" sz="1800" b="1" dirty="0">
                <a:latin typeface="Book Antiqua" panose="02040602050305030304" pitchFamily="18" charset="0"/>
              </a:rPr>
              <a:t>ten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en-US" sz="1800" b="1" dirty="0">
                <a:latin typeface="Book Antiqua" panose="02040602050305030304" pitchFamily="18" charset="0"/>
              </a:rPr>
              <a:t>English 2</a:t>
            </a:r>
            <a:r>
              <a:rPr kumimoji="0" lang="en-US" altLang="en-US" sz="1800" b="1" baseline="30000" dirty="0">
                <a:latin typeface="Book Antiqua" panose="02040602050305030304" pitchFamily="18" charset="0"/>
              </a:rPr>
              <a:t>nd</a:t>
            </a:r>
            <a:r>
              <a:rPr kumimoji="0" lang="en-US" altLang="en-US" sz="1800" b="1" dirty="0">
                <a:latin typeface="Book Antiqua" panose="02040602050305030304" pitchFamily="18" charset="0"/>
              </a:rPr>
              <a:t> paper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en-US" sz="1800" b="1" dirty="0">
                <a:latin typeface="Book Antiqua" panose="02040602050305030304" pitchFamily="18" charset="0"/>
              </a:rPr>
              <a:t>Grammar</a:t>
            </a:r>
          </a:p>
        </p:txBody>
      </p:sp>
      <p:sp>
        <p:nvSpPr>
          <p:cNvPr id="36" name="object 37"/>
          <p:cNvSpPr/>
          <p:nvPr/>
        </p:nvSpPr>
        <p:spPr>
          <a:xfrm>
            <a:off x="1143000" y="0"/>
            <a:ext cx="6515100" cy="10287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285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724025" y="66675"/>
            <a:ext cx="5381625" cy="2390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OBJECTIVES: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7" y="5561009"/>
            <a:ext cx="950913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04800" y="3337405"/>
            <a:ext cx="6629400" cy="2302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use correct preposition in a sentence.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construct sentences using the prepositions.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181600"/>
            <a:ext cx="2105025" cy="16763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76964" y="5181600"/>
            <a:ext cx="2105024" cy="16763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5676" y="303275"/>
            <a:ext cx="8080248" cy="4651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600" y="5044440"/>
            <a:ext cx="8534400" cy="137160"/>
          </a:xfrm>
          <a:custGeom>
            <a:avLst/>
            <a:gdLst/>
            <a:ahLst/>
            <a:cxnLst/>
            <a:rect l="l" t="t" r="r" b="b"/>
            <a:pathLst>
              <a:path w="8534400" h="137160">
                <a:moveTo>
                  <a:pt x="0" y="137160"/>
                </a:moveTo>
                <a:lnTo>
                  <a:pt x="8534400" y="137160"/>
                </a:lnTo>
                <a:lnTo>
                  <a:pt x="8534400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8600" y="213359"/>
            <a:ext cx="137160" cy="4831080"/>
          </a:xfrm>
          <a:custGeom>
            <a:avLst/>
            <a:gdLst/>
            <a:ahLst/>
            <a:cxnLst/>
            <a:rect l="l" t="t" r="r" b="b"/>
            <a:pathLst>
              <a:path w="137160" h="4831080">
                <a:moveTo>
                  <a:pt x="0" y="4831080"/>
                </a:moveTo>
                <a:lnTo>
                  <a:pt x="137160" y="4831080"/>
                </a:lnTo>
                <a:lnTo>
                  <a:pt x="137160" y="0"/>
                </a:lnTo>
                <a:lnTo>
                  <a:pt x="0" y="0"/>
                </a:lnTo>
                <a:lnTo>
                  <a:pt x="0" y="4831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600" y="76200"/>
            <a:ext cx="8534400" cy="137160"/>
          </a:xfrm>
          <a:custGeom>
            <a:avLst/>
            <a:gdLst/>
            <a:ahLst/>
            <a:cxnLst/>
            <a:rect l="l" t="t" r="r" b="b"/>
            <a:pathLst>
              <a:path w="8534400" h="137160">
                <a:moveTo>
                  <a:pt x="0" y="137159"/>
                </a:moveTo>
                <a:lnTo>
                  <a:pt x="8534400" y="137159"/>
                </a:lnTo>
                <a:lnTo>
                  <a:pt x="8534400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25840" y="213359"/>
            <a:ext cx="137160" cy="4831080"/>
          </a:xfrm>
          <a:custGeom>
            <a:avLst/>
            <a:gdLst/>
            <a:ahLst/>
            <a:cxnLst/>
            <a:rect l="l" t="t" r="r" b="b"/>
            <a:pathLst>
              <a:path w="137159" h="4831080">
                <a:moveTo>
                  <a:pt x="137159" y="0"/>
                </a:moveTo>
                <a:lnTo>
                  <a:pt x="0" y="0"/>
                </a:lnTo>
                <a:lnTo>
                  <a:pt x="0" y="4831080"/>
                </a:lnTo>
                <a:lnTo>
                  <a:pt x="137159" y="4831080"/>
                </a:lnTo>
                <a:lnTo>
                  <a:pt x="1371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1480" y="4975859"/>
            <a:ext cx="8168640" cy="0"/>
          </a:xfrm>
          <a:custGeom>
            <a:avLst/>
            <a:gdLst/>
            <a:ahLst/>
            <a:cxnLst/>
            <a:rect l="l" t="t" r="r" b="b"/>
            <a:pathLst>
              <a:path w="8168640">
                <a:moveTo>
                  <a:pt x="0" y="0"/>
                </a:moveTo>
                <a:lnTo>
                  <a:pt x="8168640" y="0"/>
                </a:lnTo>
              </a:path>
            </a:pathLst>
          </a:custGeom>
          <a:ln w="45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4340" y="304800"/>
            <a:ext cx="0" cy="4648200"/>
          </a:xfrm>
          <a:custGeom>
            <a:avLst/>
            <a:gdLst/>
            <a:ahLst/>
            <a:cxnLst/>
            <a:rect l="l" t="t" r="r" b="b"/>
            <a:pathLst>
              <a:path h="4648200">
                <a:moveTo>
                  <a:pt x="0" y="0"/>
                </a:moveTo>
                <a:lnTo>
                  <a:pt x="0" y="4648200"/>
                </a:lnTo>
              </a:path>
            </a:pathLst>
          </a:custGeom>
          <a:ln w="457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1480" y="281940"/>
            <a:ext cx="8168640" cy="0"/>
          </a:xfrm>
          <a:custGeom>
            <a:avLst/>
            <a:gdLst/>
            <a:ahLst/>
            <a:cxnLst/>
            <a:rect l="l" t="t" r="r" b="b"/>
            <a:pathLst>
              <a:path w="8168640">
                <a:moveTo>
                  <a:pt x="0" y="0"/>
                </a:moveTo>
                <a:lnTo>
                  <a:pt x="8168640" y="0"/>
                </a:lnTo>
              </a:path>
            </a:pathLst>
          </a:custGeom>
          <a:ln w="457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57259" y="304800"/>
            <a:ext cx="0" cy="4648200"/>
          </a:xfrm>
          <a:custGeom>
            <a:avLst/>
            <a:gdLst/>
            <a:ahLst/>
            <a:cxnLst/>
            <a:rect l="l" t="t" r="r" b="b"/>
            <a:pathLst>
              <a:path h="4648200">
                <a:moveTo>
                  <a:pt x="0" y="0"/>
                </a:moveTo>
                <a:lnTo>
                  <a:pt x="0" y="4648200"/>
                </a:lnTo>
              </a:path>
            </a:pathLst>
          </a:custGeom>
          <a:ln w="457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963" y="5561012"/>
            <a:ext cx="950913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C0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57438" y="5778500"/>
            <a:ext cx="2171700" cy="1079500"/>
          </a:xfrm>
          <a:custGeom>
            <a:avLst/>
            <a:gdLst/>
            <a:ahLst/>
            <a:cxnLst/>
            <a:rect l="l" t="t" r="r" b="b"/>
            <a:pathLst>
              <a:path w="2171700" h="1079500">
                <a:moveTo>
                  <a:pt x="1085711" y="0"/>
                </a:moveTo>
                <a:lnTo>
                  <a:pt x="1037343" y="1057"/>
                </a:lnTo>
                <a:lnTo>
                  <a:pt x="989517" y="4202"/>
                </a:lnTo>
                <a:lnTo>
                  <a:pt x="942277" y="9389"/>
                </a:lnTo>
                <a:lnTo>
                  <a:pt x="895667" y="16574"/>
                </a:lnTo>
                <a:lnTo>
                  <a:pt x="849731" y="25714"/>
                </a:lnTo>
                <a:lnTo>
                  <a:pt x="804513" y="36763"/>
                </a:lnTo>
                <a:lnTo>
                  <a:pt x="760058" y="49679"/>
                </a:lnTo>
                <a:lnTo>
                  <a:pt x="716410" y="64416"/>
                </a:lnTo>
                <a:lnTo>
                  <a:pt x="673612" y="80930"/>
                </a:lnTo>
                <a:lnTo>
                  <a:pt x="631709" y="99178"/>
                </a:lnTo>
                <a:lnTo>
                  <a:pt x="590745" y="119116"/>
                </a:lnTo>
                <a:lnTo>
                  <a:pt x="550764" y="140699"/>
                </a:lnTo>
                <a:lnTo>
                  <a:pt x="511810" y="163882"/>
                </a:lnTo>
                <a:lnTo>
                  <a:pt x="473928" y="188623"/>
                </a:lnTo>
                <a:lnTo>
                  <a:pt x="437162" y="214876"/>
                </a:lnTo>
                <a:lnTo>
                  <a:pt x="401555" y="242598"/>
                </a:lnTo>
                <a:lnTo>
                  <a:pt x="367151" y="271745"/>
                </a:lnTo>
                <a:lnTo>
                  <a:pt x="333996" y="302272"/>
                </a:lnTo>
                <a:lnTo>
                  <a:pt x="302133" y="334135"/>
                </a:lnTo>
                <a:lnTo>
                  <a:pt x="271606" y="367290"/>
                </a:lnTo>
                <a:lnTo>
                  <a:pt x="242460" y="401693"/>
                </a:lnTo>
                <a:lnTo>
                  <a:pt x="214737" y="437300"/>
                </a:lnTo>
                <a:lnTo>
                  <a:pt x="188484" y="474067"/>
                </a:lnTo>
                <a:lnTo>
                  <a:pt x="163743" y="511949"/>
                </a:lnTo>
                <a:lnTo>
                  <a:pt x="140560" y="550903"/>
                </a:lnTo>
                <a:lnTo>
                  <a:pt x="118977" y="590884"/>
                </a:lnTo>
                <a:lnTo>
                  <a:pt x="99040" y="631848"/>
                </a:lnTo>
                <a:lnTo>
                  <a:pt x="80791" y="673751"/>
                </a:lnTo>
                <a:lnTo>
                  <a:pt x="64277" y="716548"/>
                </a:lnTo>
                <a:lnTo>
                  <a:pt x="49540" y="760197"/>
                </a:lnTo>
                <a:lnTo>
                  <a:pt x="36624" y="804652"/>
                </a:lnTo>
                <a:lnTo>
                  <a:pt x="25575" y="849869"/>
                </a:lnTo>
                <a:lnTo>
                  <a:pt x="16435" y="895805"/>
                </a:lnTo>
                <a:lnTo>
                  <a:pt x="9250" y="942415"/>
                </a:lnTo>
                <a:lnTo>
                  <a:pt x="4063" y="989655"/>
                </a:lnTo>
                <a:lnTo>
                  <a:pt x="919" y="1037481"/>
                </a:lnTo>
                <a:lnTo>
                  <a:pt x="0" y="1079498"/>
                </a:lnTo>
                <a:lnTo>
                  <a:pt x="2171422" y="1079498"/>
                </a:lnTo>
                <a:lnTo>
                  <a:pt x="2170503" y="1037481"/>
                </a:lnTo>
                <a:lnTo>
                  <a:pt x="2167358" y="989655"/>
                </a:lnTo>
                <a:lnTo>
                  <a:pt x="2162171" y="942415"/>
                </a:lnTo>
                <a:lnTo>
                  <a:pt x="2154986" y="895805"/>
                </a:lnTo>
                <a:lnTo>
                  <a:pt x="2145846" y="849869"/>
                </a:lnTo>
                <a:lnTo>
                  <a:pt x="2134797" y="804652"/>
                </a:lnTo>
                <a:lnTo>
                  <a:pt x="2121882" y="760197"/>
                </a:lnTo>
                <a:lnTo>
                  <a:pt x="2107144" y="716548"/>
                </a:lnTo>
                <a:lnTo>
                  <a:pt x="2090630" y="673751"/>
                </a:lnTo>
                <a:lnTo>
                  <a:pt x="2072382" y="631848"/>
                </a:lnTo>
                <a:lnTo>
                  <a:pt x="2052444" y="590884"/>
                </a:lnTo>
                <a:lnTo>
                  <a:pt x="2030861" y="550903"/>
                </a:lnTo>
                <a:lnTo>
                  <a:pt x="2007678" y="511949"/>
                </a:lnTo>
                <a:lnTo>
                  <a:pt x="1982937" y="474067"/>
                </a:lnTo>
                <a:lnTo>
                  <a:pt x="1956684" y="437300"/>
                </a:lnTo>
                <a:lnTo>
                  <a:pt x="1928962" y="401693"/>
                </a:lnTo>
                <a:lnTo>
                  <a:pt x="1899815" y="367290"/>
                </a:lnTo>
                <a:lnTo>
                  <a:pt x="1869288" y="334135"/>
                </a:lnTo>
                <a:lnTo>
                  <a:pt x="1837425" y="302272"/>
                </a:lnTo>
                <a:lnTo>
                  <a:pt x="1804270" y="271745"/>
                </a:lnTo>
                <a:lnTo>
                  <a:pt x="1769867" y="242598"/>
                </a:lnTo>
                <a:lnTo>
                  <a:pt x="1734260" y="214876"/>
                </a:lnTo>
                <a:lnTo>
                  <a:pt x="1697493" y="188623"/>
                </a:lnTo>
                <a:lnTo>
                  <a:pt x="1659611" y="163882"/>
                </a:lnTo>
                <a:lnTo>
                  <a:pt x="1620657" y="140699"/>
                </a:lnTo>
                <a:lnTo>
                  <a:pt x="1580676" y="119116"/>
                </a:lnTo>
                <a:lnTo>
                  <a:pt x="1539712" y="99178"/>
                </a:lnTo>
                <a:lnTo>
                  <a:pt x="1497809" y="80930"/>
                </a:lnTo>
                <a:lnTo>
                  <a:pt x="1455011" y="64416"/>
                </a:lnTo>
                <a:lnTo>
                  <a:pt x="1411363" y="49679"/>
                </a:lnTo>
                <a:lnTo>
                  <a:pt x="1366908" y="36763"/>
                </a:lnTo>
                <a:lnTo>
                  <a:pt x="1321690" y="25714"/>
                </a:lnTo>
                <a:lnTo>
                  <a:pt x="1275754" y="16574"/>
                </a:lnTo>
                <a:lnTo>
                  <a:pt x="1229144" y="9389"/>
                </a:lnTo>
                <a:lnTo>
                  <a:pt x="1181904" y="4202"/>
                </a:lnTo>
                <a:lnTo>
                  <a:pt x="1134078" y="1057"/>
                </a:lnTo>
                <a:lnTo>
                  <a:pt x="1085711" y="0"/>
                </a:lnTo>
                <a:close/>
              </a:path>
            </a:pathLst>
          </a:custGeom>
          <a:solidFill>
            <a:srgbClr val="D6C7FD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5800" y="5880100"/>
            <a:ext cx="1143000" cy="975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8200" y="5791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29" y="4644"/>
                </a:lnTo>
                <a:lnTo>
                  <a:pt x="139619" y="17964"/>
                </a:lnTo>
                <a:lnTo>
                  <a:pt x="100788" y="39041"/>
                </a:lnTo>
                <a:lnTo>
                  <a:pt x="66955" y="66955"/>
                </a:lnTo>
                <a:lnTo>
                  <a:pt x="39041" y="100788"/>
                </a:lnTo>
                <a:lnTo>
                  <a:pt x="17964" y="139619"/>
                </a:lnTo>
                <a:lnTo>
                  <a:pt x="4644" y="182529"/>
                </a:lnTo>
                <a:lnTo>
                  <a:pt x="0" y="228600"/>
                </a:lnTo>
                <a:lnTo>
                  <a:pt x="4644" y="274670"/>
                </a:lnTo>
                <a:lnTo>
                  <a:pt x="17964" y="317580"/>
                </a:lnTo>
                <a:lnTo>
                  <a:pt x="39041" y="356411"/>
                </a:lnTo>
                <a:lnTo>
                  <a:pt x="66955" y="390244"/>
                </a:lnTo>
                <a:lnTo>
                  <a:pt x="100788" y="418158"/>
                </a:lnTo>
                <a:lnTo>
                  <a:pt x="139619" y="439235"/>
                </a:lnTo>
                <a:lnTo>
                  <a:pt x="182529" y="452555"/>
                </a:lnTo>
                <a:lnTo>
                  <a:pt x="228600" y="457200"/>
                </a:lnTo>
                <a:lnTo>
                  <a:pt x="274670" y="452555"/>
                </a:lnTo>
                <a:lnTo>
                  <a:pt x="317580" y="439235"/>
                </a:lnTo>
                <a:lnTo>
                  <a:pt x="356411" y="418158"/>
                </a:lnTo>
                <a:lnTo>
                  <a:pt x="390244" y="390244"/>
                </a:lnTo>
                <a:lnTo>
                  <a:pt x="418158" y="356411"/>
                </a:lnTo>
                <a:lnTo>
                  <a:pt x="439235" y="317580"/>
                </a:lnTo>
                <a:lnTo>
                  <a:pt x="452555" y="274670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5" y="139619"/>
                </a:lnTo>
                <a:lnTo>
                  <a:pt x="418158" y="100788"/>
                </a:lnTo>
                <a:lnTo>
                  <a:pt x="390244" y="66955"/>
                </a:lnTo>
                <a:lnTo>
                  <a:pt x="356411" y="39041"/>
                </a:lnTo>
                <a:lnTo>
                  <a:pt x="317580" y="17964"/>
                </a:lnTo>
                <a:lnTo>
                  <a:pt x="274670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D6C7FD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62200" y="5943600"/>
            <a:ext cx="762000" cy="762000"/>
          </a:xfrm>
          <a:custGeom>
            <a:avLst/>
            <a:gdLst/>
            <a:ahLst/>
            <a:cxnLst/>
            <a:rect l="l" t="t" r="r" b="b"/>
            <a:pathLst>
              <a:path w="762000" h="762000">
                <a:moveTo>
                  <a:pt x="381000" y="0"/>
                </a:moveTo>
                <a:lnTo>
                  <a:pt x="333204" y="2968"/>
                </a:lnTo>
                <a:lnTo>
                  <a:pt x="287181" y="11635"/>
                </a:lnTo>
                <a:lnTo>
                  <a:pt x="243288" y="25644"/>
                </a:lnTo>
                <a:lnTo>
                  <a:pt x="201881" y="44638"/>
                </a:lnTo>
                <a:lnTo>
                  <a:pt x="163318" y="68260"/>
                </a:lnTo>
                <a:lnTo>
                  <a:pt x="127955" y="96153"/>
                </a:lnTo>
                <a:lnTo>
                  <a:pt x="96149" y="127960"/>
                </a:lnTo>
                <a:lnTo>
                  <a:pt x="68257" y="163323"/>
                </a:lnTo>
                <a:lnTo>
                  <a:pt x="44636" y="201887"/>
                </a:lnTo>
                <a:lnTo>
                  <a:pt x="25643" y="243293"/>
                </a:lnTo>
                <a:lnTo>
                  <a:pt x="11634" y="287185"/>
                </a:lnTo>
                <a:lnTo>
                  <a:pt x="2968" y="333207"/>
                </a:lnTo>
                <a:lnTo>
                  <a:pt x="0" y="381000"/>
                </a:lnTo>
                <a:lnTo>
                  <a:pt x="2968" y="428792"/>
                </a:lnTo>
                <a:lnTo>
                  <a:pt x="11634" y="474814"/>
                </a:lnTo>
                <a:lnTo>
                  <a:pt x="25643" y="518706"/>
                </a:lnTo>
                <a:lnTo>
                  <a:pt x="44636" y="560112"/>
                </a:lnTo>
                <a:lnTo>
                  <a:pt x="68257" y="598676"/>
                </a:lnTo>
                <a:lnTo>
                  <a:pt x="96149" y="634039"/>
                </a:lnTo>
                <a:lnTo>
                  <a:pt x="127955" y="665846"/>
                </a:lnTo>
                <a:lnTo>
                  <a:pt x="163318" y="693739"/>
                </a:lnTo>
                <a:lnTo>
                  <a:pt x="201881" y="717361"/>
                </a:lnTo>
                <a:lnTo>
                  <a:pt x="243288" y="736355"/>
                </a:lnTo>
                <a:lnTo>
                  <a:pt x="287181" y="750364"/>
                </a:lnTo>
                <a:lnTo>
                  <a:pt x="333204" y="759031"/>
                </a:lnTo>
                <a:lnTo>
                  <a:pt x="381000" y="762000"/>
                </a:lnTo>
                <a:lnTo>
                  <a:pt x="428795" y="759031"/>
                </a:lnTo>
                <a:lnTo>
                  <a:pt x="474818" y="750364"/>
                </a:lnTo>
                <a:lnTo>
                  <a:pt x="518711" y="736355"/>
                </a:lnTo>
                <a:lnTo>
                  <a:pt x="560118" y="717361"/>
                </a:lnTo>
                <a:lnTo>
                  <a:pt x="598681" y="693739"/>
                </a:lnTo>
                <a:lnTo>
                  <a:pt x="634044" y="665846"/>
                </a:lnTo>
                <a:lnTo>
                  <a:pt x="665850" y="634039"/>
                </a:lnTo>
                <a:lnTo>
                  <a:pt x="693742" y="598676"/>
                </a:lnTo>
                <a:lnTo>
                  <a:pt x="717363" y="560112"/>
                </a:lnTo>
                <a:lnTo>
                  <a:pt x="736356" y="518706"/>
                </a:lnTo>
                <a:lnTo>
                  <a:pt x="750365" y="474814"/>
                </a:lnTo>
                <a:lnTo>
                  <a:pt x="759031" y="428792"/>
                </a:lnTo>
                <a:lnTo>
                  <a:pt x="762000" y="381000"/>
                </a:lnTo>
                <a:lnTo>
                  <a:pt x="759031" y="333207"/>
                </a:lnTo>
                <a:lnTo>
                  <a:pt x="750365" y="287185"/>
                </a:lnTo>
                <a:lnTo>
                  <a:pt x="736356" y="243293"/>
                </a:lnTo>
                <a:lnTo>
                  <a:pt x="717363" y="201887"/>
                </a:lnTo>
                <a:lnTo>
                  <a:pt x="693742" y="163323"/>
                </a:lnTo>
                <a:lnTo>
                  <a:pt x="665850" y="127960"/>
                </a:lnTo>
                <a:lnTo>
                  <a:pt x="634044" y="96153"/>
                </a:lnTo>
                <a:lnTo>
                  <a:pt x="598681" y="68260"/>
                </a:lnTo>
                <a:lnTo>
                  <a:pt x="560118" y="44638"/>
                </a:lnTo>
                <a:lnTo>
                  <a:pt x="518711" y="25644"/>
                </a:lnTo>
                <a:lnTo>
                  <a:pt x="474818" y="11635"/>
                </a:lnTo>
                <a:lnTo>
                  <a:pt x="428795" y="2968"/>
                </a:lnTo>
                <a:lnTo>
                  <a:pt x="381000" y="0"/>
                </a:lnTo>
                <a:close/>
              </a:path>
            </a:pathLst>
          </a:custGeom>
          <a:solidFill>
            <a:srgbClr val="D6C7FD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76400" y="56261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33" y="4644"/>
                </a:lnTo>
                <a:lnTo>
                  <a:pt x="139624" y="17964"/>
                </a:lnTo>
                <a:lnTo>
                  <a:pt x="100793" y="39041"/>
                </a:lnTo>
                <a:lnTo>
                  <a:pt x="66960" y="66955"/>
                </a:lnTo>
                <a:lnTo>
                  <a:pt x="39045" y="100788"/>
                </a:lnTo>
                <a:lnTo>
                  <a:pt x="17966" y="139619"/>
                </a:lnTo>
                <a:lnTo>
                  <a:pt x="4644" y="182529"/>
                </a:lnTo>
                <a:lnTo>
                  <a:pt x="0" y="228600"/>
                </a:lnTo>
                <a:lnTo>
                  <a:pt x="4644" y="274670"/>
                </a:lnTo>
                <a:lnTo>
                  <a:pt x="17966" y="317580"/>
                </a:lnTo>
                <a:lnTo>
                  <a:pt x="39045" y="356411"/>
                </a:lnTo>
                <a:lnTo>
                  <a:pt x="66960" y="390244"/>
                </a:lnTo>
                <a:lnTo>
                  <a:pt x="100793" y="418158"/>
                </a:lnTo>
                <a:lnTo>
                  <a:pt x="139624" y="439235"/>
                </a:lnTo>
                <a:lnTo>
                  <a:pt x="182533" y="452555"/>
                </a:lnTo>
                <a:lnTo>
                  <a:pt x="228600" y="457200"/>
                </a:lnTo>
                <a:lnTo>
                  <a:pt x="274666" y="452555"/>
                </a:lnTo>
                <a:lnTo>
                  <a:pt x="317575" y="439235"/>
                </a:lnTo>
                <a:lnTo>
                  <a:pt x="356406" y="418158"/>
                </a:lnTo>
                <a:lnTo>
                  <a:pt x="390239" y="390244"/>
                </a:lnTo>
                <a:lnTo>
                  <a:pt x="418154" y="356411"/>
                </a:lnTo>
                <a:lnTo>
                  <a:pt x="439233" y="317580"/>
                </a:lnTo>
                <a:lnTo>
                  <a:pt x="452555" y="274670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3" y="139619"/>
                </a:lnTo>
                <a:lnTo>
                  <a:pt x="418154" y="100788"/>
                </a:lnTo>
                <a:lnTo>
                  <a:pt x="390239" y="66955"/>
                </a:lnTo>
                <a:lnTo>
                  <a:pt x="356406" y="39041"/>
                </a:lnTo>
                <a:lnTo>
                  <a:pt x="317575" y="17964"/>
                </a:lnTo>
                <a:lnTo>
                  <a:pt x="274666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D6C7FD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43100" y="5334000"/>
            <a:ext cx="431800" cy="660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90800" y="5181600"/>
            <a:ext cx="1295400" cy="1295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62200" y="5029200"/>
            <a:ext cx="762000" cy="762000"/>
          </a:xfrm>
          <a:custGeom>
            <a:avLst/>
            <a:gdLst/>
            <a:ahLst/>
            <a:cxnLst/>
            <a:rect l="l" t="t" r="r" b="b"/>
            <a:pathLst>
              <a:path w="762000" h="762000">
                <a:moveTo>
                  <a:pt x="381000" y="0"/>
                </a:moveTo>
                <a:lnTo>
                  <a:pt x="333204" y="2968"/>
                </a:lnTo>
                <a:lnTo>
                  <a:pt x="287181" y="11634"/>
                </a:lnTo>
                <a:lnTo>
                  <a:pt x="243288" y="25643"/>
                </a:lnTo>
                <a:lnTo>
                  <a:pt x="201881" y="44636"/>
                </a:lnTo>
                <a:lnTo>
                  <a:pt x="163318" y="68257"/>
                </a:lnTo>
                <a:lnTo>
                  <a:pt x="127955" y="96149"/>
                </a:lnTo>
                <a:lnTo>
                  <a:pt x="96149" y="127955"/>
                </a:lnTo>
                <a:lnTo>
                  <a:pt x="68257" y="163318"/>
                </a:lnTo>
                <a:lnTo>
                  <a:pt x="44636" y="201881"/>
                </a:lnTo>
                <a:lnTo>
                  <a:pt x="25643" y="243288"/>
                </a:lnTo>
                <a:lnTo>
                  <a:pt x="11634" y="287181"/>
                </a:lnTo>
                <a:lnTo>
                  <a:pt x="2968" y="333204"/>
                </a:lnTo>
                <a:lnTo>
                  <a:pt x="0" y="381000"/>
                </a:lnTo>
                <a:lnTo>
                  <a:pt x="2968" y="428792"/>
                </a:lnTo>
                <a:lnTo>
                  <a:pt x="11634" y="474814"/>
                </a:lnTo>
                <a:lnTo>
                  <a:pt x="25643" y="518706"/>
                </a:lnTo>
                <a:lnTo>
                  <a:pt x="44636" y="560112"/>
                </a:lnTo>
                <a:lnTo>
                  <a:pt x="68257" y="598676"/>
                </a:lnTo>
                <a:lnTo>
                  <a:pt x="96149" y="634039"/>
                </a:lnTo>
                <a:lnTo>
                  <a:pt x="127955" y="665846"/>
                </a:lnTo>
                <a:lnTo>
                  <a:pt x="163318" y="693739"/>
                </a:lnTo>
                <a:lnTo>
                  <a:pt x="201881" y="717361"/>
                </a:lnTo>
                <a:lnTo>
                  <a:pt x="243288" y="736355"/>
                </a:lnTo>
                <a:lnTo>
                  <a:pt x="287181" y="750364"/>
                </a:lnTo>
                <a:lnTo>
                  <a:pt x="333204" y="759031"/>
                </a:lnTo>
                <a:lnTo>
                  <a:pt x="381000" y="762000"/>
                </a:lnTo>
                <a:lnTo>
                  <a:pt x="428795" y="759031"/>
                </a:lnTo>
                <a:lnTo>
                  <a:pt x="474818" y="750364"/>
                </a:lnTo>
                <a:lnTo>
                  <a:pt x="518711" y="736355"/>
                </a:lnTo>
                <a:lnTo>
                  <a:pt x="560118" y="717361"/>
                </a:lnTo>
                <a:lnTo>
                  <a:pt x="598681" y="693739"/>
                </a:lnTo>
                <a:lnTo>
                  <a:pt x="634044" y="665846"/>
                </a:lnTo>
                <a:lnTo>
                  <a:pt x="665850" y="634039"/>
                </a:lnTo>
                <a:lnTo>
                  <a:pt x="693742" y="598676"/>
                </a:lnTo>
                <a:lnTo>
                  <a:pt x="717363" y="560112"/>
                </a:lnTo>
                <a:lnTo>
                  <a:pt x="736356" y="518706"/>
                </a:lnTo>
                <a:lnTo>
                  <a:pt x="750365" y="474814"/>
                </a:lnTo>
                <a:lnTo>
                  <a:pt x="759031" y="428792"/>
                </a:lnTo>
                <a:lnTo>
                  <a:pt x="762000" y="381000"/>
                </a:lnTo>
                <a:lnTo>
                  <a:pt x="759031" y="333204"/>
                </a:lnTo>
                <a:lnTo>
                  <a:pt x="750365" y="287181"/>
                </a:lnTo>
                <a:lnTo>
                  <a:pt x="736356" y="243288"/>
                </a:lnTo>
                <a:lnTo>
                  <a:pt x="717363" y="201881"/>
                </a:lnTo>
                <a:lnTo>
                  <a:pt x="693742" y="163318"/>
                </a:lnTo>
                <a:lnTo>
                  <a:pt x="665850" y="127955"/>
                </a:lnTo>
                <a:lnTo>
                  <a:pt x="634044" y="96149"/>
                </a:lnTo>
                <a:lnTo>
                  <a:pt x="598681" y="68257"/>
                </a:lnTo>
                <a:lnTo>
                  <a:pt x="560118" y="44636"/>
                </a:lnTo>
                <a:lnTo>
                  <a:pt x="518711" y="25643"/>
                </a:lnTo>
                <a:lnTo>
                  <a:pt x="474818" y="11634"/>
                </a:lnTo>
                <a:lnTo>
                  <a:pt x="428795" y="2968"/>
                </a:lnTo>
                <a:lnTo>
                  <a:pt x="381000" y="0"/>
                </a:lnTo>
                <a:close/>
              </a:path>
            </a:pathLst>
          </a:custGeom>
          <a:solidFill>
            <a:srgbClr val="D6C7FD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09900" y="4419600"/>
            <a:ext cx="355600" cy="355600"/>
          </a:xfrm>
          <a:custGeom>
            <a:avLst/>
            <a:gdLst/>
            <a:ahLst/>
            <a:cxnLst/>
            <a:rect l="l" t="t" r="r" b="b"/>
            <a:pathLst>
              <a:path w="355600" h="355600">
                <a:moveTo>
                  <a:pt x="177800" y="0"/>
                </a:moveTo>
                <a:lnTo>
                  <a:pt x="130542" y="6352"/>
                </a:lnTo>
                <a:lnTo>
                  <a:pt x="88072" y="24280"/>
                </a:lnTo>
                <a:lnTo>
                  <a:pt x="52085" y="52085"/>
                </a:lnTo>
                <a:lnTo>
                  <a:pt x="24280" y="88072"/>
                </a:lnTo>
                <a:lnTo>
                  <a:pt x="6352" y="130542"/>
                </a:lnTo>
                <a:lnTo>
                  <a:pt x="0" y="177800"/>
                </a:lnTo>
                <a:lnTo>
                  <a:pt x="6352" y="225057"/>
                </a:lnTo>
                <a:lnTo>
                  <a:pt x="24280" y="267527"/>
                </a:lnTo>
                <a:lnTo>
                  <a:pt x="52085" y="303514"/>
                </a:lnTo>
                <a:lnTo>
                  <a:pt x="88072" y="331319"/>
                </a:lnTo>
                <a:lnTo>
                  <a:pt x="130542" y="349247"/>
                </a:lnTo>
                <a:lnTo>
                  <a:pt x="177800" y="355600"/>
                </a:lnTo>
                <a:lnTo>
                  <a:pt x="225057" y="349247"/>
                </a:lnTo>
                <a:lnTo>
                  <a:pt x="267527" y="331319"/>
                </a:lnTo>
                <a:lnTo>
                  <a:pt x="303514" y="303514"/>
                </a:lnTo>
                <a:lnTo>
                  <a:pt x="331319" y="267527"/>
                </a:lnTo>
                <a:lnTo>
                  <a:pt x="349247" y="225057"/>
                </a:lnTo>
                <a:lnTo>
                  <a:pt x="355600" y="177800"/>
                </a:lnTo>
                <a:lnTo>
                  <a:pt x="349247" y="130542"/>
                </a:lnTo>
                <a:lnTo>
                  <a:pt x="331319" y="88072"/>
                </a:lnTo>
                <a:lnTo>
                  <a:pt x="303514" y="52085"/>
                </a:lnTo>
                <a:lnTo>
                  <a:pt x="267527" y="24280"/>
                </a:lnTo>
                <a:lnTo>
                  <a:pt x="225057" y="6352"/>
                </a:lnTo>
                <a:lnTo>
                  <a:pt x="177800" y="0"/>
                </a:lnTo>
                <a:close/>
              </a:path>
            </a:pathLst>
          </a:custGeom>
          <a:solidFill>
            <a:srgbClr val="D6C7FD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71800" y="4648200"/>
            <a:ext cx="546100" cy="431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19500" y="5029200"/>
            <a:ext cx="203200" cy="203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84300" y="5486400"/>
            <a:ext cx="127000" cy="127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05200" y="5257800"/>
            <a:ext cx="203200" cy="203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95400" y="5664200"/>
            <a:ext cx="127000" cy="127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47800" y="5511800"/>
            <a:ext cx="127000" cy="127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00200" y="5486400"/>
            <a:ext cx="127000" cy="127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86400" y="0"/>
            <a:ext cx="1447800" cy="122961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91400" y="759713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10458" y="2360"/>
                </a:lnTo>
                <a:lnTo>
                  <a:pt x="365066" y="9289"/>
                </a:lnTo>
                <a:lnTo>
                  <a:pt x="321253" y="20557"/>
                </a:lnTo>
                <a:lnTo>
                  <a:pt x="279249" y="35933"/>
                </a:lnTo>
                <a:lnTo>
                  <a:pt x="239283" y="55187"/>
                </a:lnTo>
                <a:lnTo>
                  <a:pt x="201587" y="78090"/>
                </a:lnTo>
                <a:lnTo>
                  <a:pt x="166390" y="104411"/>
                </a:lnTo>
                <a:lnTo>
                  <a:pt x="133921" y="133921"/>
                </a:lnTo>
                <a:lnTo>
                  <a:pt x="104411" y="166390"/>
                </a:lnTo>
                <a:lnTo>
                  <a:pt x="78090" y="201587"/>
                </a:lnTo>
                <a:lnTo>
                  <a:pt x="55187" y="239283"/>
                </a:lnTo>
                <a:lnTo>
                  <a:pt x="35933" y="279249"/>
                </a:lnTo>
                <a:lnTo>
                  <a:pt x="20557" y="321253"/>
                </a:lnTo>
                <a:lnTo>
                  <a:pt x="9289" y="365066"/>
                </a:lnTo>
                <a:lnTo>
                  <a:pt x="2360" y="410458"/>
                </a:lnTo>
                <a:lnTo>
                  <a:pt x="0" y="457200"/>
                </a:lnTo>
                <a:lnTo>
                  <a:pt x="2360" y="503941"/>
                </a:lnTo>
                <a:lnTo>
                  <a:pt x="9289" y="549333"/>
                </a:lnTo>
                <a:lnTo>
                  <a:pt x="20557" y="593146"/>
                </a:lnTo>
                <a:lnTo>
                  <a:pt x="35933" y="635150"/>
                </a:lnTo>
                <a:lnTo>
                  <a:pt x="55187" y="675116"/>
                </a:lnTo>
                <a:lnTo>
                  <a:pt x="78090" y="712812"/>
                </a:lnTo>
                <a:lnTo>
                  <a:pt x="104411" y="748009"/>
                </a:lnTo>
                <a:lnTo>
                  <a:pt x="133921" y="780478"/>
                </a:lnTo>
                <a:lnTo>
                  <a:pt x="166390" y="809988"/>
                </a:lnTo>
                <a:lnTo>
                  <a:pt x="201587" y="836309"/>
                </a:lnTo>
                <a:lnTo>
                  <a:pt x="239283" y="859212"/>
                </a:lnTo>
                <a:lnTo>
                  <a:pt x="279249" y="878466"/>
                </a:lnTo>
                <a:lnTo>
                  <a:pt x="321253" y="893842"/>
                </a:lnTo>
                <a:lnTo>
                  <a:pt x="365066" y="905110"/>
                </a:lnTo>
                <a:lnTo>
                  <a:pt x="410458" y="912039"/>
                </a:lnTo>
                <a:lnTo>
                  <a:pt x="457200" y="914400"/>
                </a:lnTo>
                <a:lnTo>
                  <a:pt x="503941" y="912039"/>
                </a:lnTo>
                <a:lnTo>
                  <a:pt x="549333" y="905110"/>
                </a:lnTo>
                <a:lnTo>
                  <a:pt x="593146" y="893842"/>
                </a:lnTo>
                <a:lnTo>
                  <a:pt x="635150" y="878466"/>
                </a:lnTo>
                <a:lnTo>
                  <a:pt x="675116" y="859212"/>
                </a:lnTo>
                <a:lnTo>
                  <a:pt x="712812" y="836309"/>
                </a:lnTo>
                <a:lnTo>
                  <a:pt x="748009" y="809988"/>
                </a:lnTo>
                <a:lnTo>
                  <a:pt x="780478" y="780478"/>
                </a:lnTo>
                <a:lnTo>
                  <a:pt x="809988" y="748009"/>
                </a:lnTo>
                <a:lnTo>
                  <a:pt x="836309" y="712812"/>
                </a:lnTo>
                <a:lnTo>
                  <a:pt x="859212" y="675116"/>
                </a:lnTo>
                <a:lnTo>
                  <a:pt x="878466" y="635150"/>
                </a:lnTo>
                <a:lnTo>
                  <a:pt x="893842" y="593146"/>
                </a:lnTo>
                <a:lnTo>
                  <a:pt x="905110" y="549333"/>
                </a:lnTo>
                <a:lnTo>
                  <a:pt x="912039" y="503941"/>
                </a:lnTo>
                <a:lnTo>
                  <a:pt x="914400" y="457200"/>
                </a:lnTo>
                <a:lnTo>
                  <a:pt x="912039" y="410458"/>
                </a:lnTo>
                <a:lnTo>
                  <a:pt x="905110" y="365066"/>
                </a:lnTo>
                <a:lnTo>
                  <a:pt x="893842" y="321253"/>
                </a:lnTo>
                <a:lnTo>
                  <a:pt x="878466" y="279249"/>
                </a:lnTo>
                <a:lnTo>
                  <a:pt x="859212" y="239283"/>
                </a:lnTo>
                <a:lnTo>
                  <a:pt x="836309" y="201587"/>
                </a:lnTo>
                <a:lnTo>
                  <a:pt x="809988" y="166390"/>
                </a:lnTo>
                <a:lnTo>
                  <a:pt x="780478" y="133921"/>
                </a:lnTo>
                <a:lnTo>
                  <a:pt x="748009" y="104411"/>
                </a:lnTo>
                <a:lnTo>
                  <a:pt x="712812" y="78090"/>
                </a:lnTo>
                <a:lnTo>
                  <a:pt x="675116" y="55187"/>
                </a:lnTo>
                <a:lnTo>
                  <a:pt x="635150" y="35933"/>
                </a:lnTo>
                <a:lnTo>
                  <a:pt x="593146" y="20557"/>
                </a:lnTo>
                <a:lnTo>
                  <a:pt x="549333" y="9289"/>
                </a:lnTo>
                <a:lnTo>
                  <a:pt x="503941" y="2360"/>
                </a:lnTo>
                <a:lnTo>
                  <a:pt x="457200" y="0"/>
                </a:lnTo>
                <a:close/>
              </a:path>
            </a:pathLst>
          </a:custGeom>
          <a:solidFill>
            <a:srgbClr val="D6C7FD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162800" y="150113"/>
            <a:ext cx="762000" cy="7619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781800" y="1166113"/>
            <a:ext cx="355600" cy="355600"/>
          </a:xfrm>
          <a:custGeom>
            <a:avLst/>
            <a:gdLst/>
            <a:ahLst/>
            <a:cxnLst/>
            <a:rect l="l" t="t" r="r" b="b"/>
            <a:pathLst>
              <a:path w="355600" h="355600">
                <a:moveTo>
                  <a:pt x="177800" y="0"/>
                </a:moveTo>
                <a:lnTo>
                  <a:pt x="130542" y="6352"/>
                </a:lnTo>
                <a:lnTo>
                  <a:pt x="88072" y="24280"/>
                </a:lnTo>
                <a:lnTo>
                  <a:pt x="52085" y="52085"/>
                </a:lnTo>
                <a:lnTo>
                  <a:pt x="24280" y="88072"/>
                </a:lnTo>
                <a:lnTo>
                  <a:pt x="6352" y="130542"/>
                </a:lnTo>
                <a:lnTo>
                  <a:pt x="0" y="177800"/>
                </a:lnTo>
                <a:lnTo>
                  <a:pt x="6352" y="225057"/>
                </a:lnTo>
                <a:lnTo>
                  <a:pt x="24280" y="267527"/>
                </a:lnTo>
                <a:lnTo>
                  <a:pt x="52085" y="303514"/>
                </a:lnTo>
                <a:lnTo>
                  <a:pt x="88072" y="331319"/>
                </a:lnTo>
                <a:lnTo>
                  <a:pt x="130542" y="349247"/>
                </a:lnTo>
                <a:lnTo>
                  <a:pt x="177800" y="355600"/>
                </a:lnTo>
                <a:lnTo>
                  <a:pt x="225057" y="349247"/>
                </a:lnTo>
                <a:lnTo>
                  <a:pt x="267527" y="331319"/>
                </a:lnTo>
                <a:lnTo>
                  <a:pt x="303514" y="303514"/>
                </a:lnTo>
                <a:lnTo>
                  <a:pt x="331319" y="267527"/>
                </a:lnTo>
                <a:lnTo>
                  <a:pt x="349247" y="225057"/>
                </a:lnTo>
                <a:lnTo>
                  <a:pt x="355600" y="177800"/>
                </a:lnTo>
                <a:lnTo>
                  <a:pt x="349247" y="130542"/>
                </a:lnTo>
                <a:lnTo>
                  <a:pt x="331319" y="88072"/>
                </a:lnTo>
                <a:lnTo>
                  <a:pt x="303514" y="52085"/>
                </a:lnTo>
                <a:lnTo>
                  <a:pt x="267527" y="24280"/>
                </a:lnTo>
                <a:lnTo>
                  <a:pt x="225057" y="6352"/>
                </a:lnTo>
                <a:lnTo>
                  <a:pt x="177800" y="0"/>
                </a:lnTo>
                <a:close/>
              </a:path>
            </a:pathLst>
          </a:custGeom>
          <a:solidFill>
            <a:srgbClr val="D6C7FD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743700" y="861313"/>
            <a:ext cx="431800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215900" y="0"/>
                </a:moveTo>
                <a:lnTo>
                  <a:pt x="166391" y="5701"/>
                </a:lnTo>
                <a:lnTo>
                  <a:pt x="120946" y="21941"/>
                </a:lnTo>
                <a:lnTo>
                  <a:pt x="80859" y="47426"/>
                </a:lnTo>
                <a:lnTo>
                  <a:pt x="47426" y="80859"/>
                </a:lnTo>
                <a:lnTo>
                  <a:pt x="21941" y="120946"/>
                </a:lnTo>
                <a:lnTo>
                  <a:pt x="5701" y="166391"/>
                </a:lnTo>
                <a:lnTo>
                  <a:pt x="0" y="215900"/>
                </a:lnTo>
                <a:lnTo>
                  <a:pt x="5701" y="265408"/>
                </a:lnTo>
                <a:lnTo>
                  <a:pt x="21941" y="310853"/>
                </a:lnTo>
                <a:lnTo>
                  <a:pt x="47426" y="350940"/>
                </a:lnTo>
                <a:lnTo>
                  <a:pt x="80859" y="384373"/>
                </a:lnTo>
                <a:lnTo>
                  <a:pt x="120946" y="409858"/>
                </a:lnTo>
                <a:lnTo>
                  <a:pt x="166391" y="426098"/>
                </a:lnTo>
                <a:lnTo>
                  <a:pt x="215900" y="431800"/>
                </a:lnTo>
                <a:lnTo>
                  <a:pt x="265408" y="426098"/>
                </a:lnTo>
                <a:lnTo>
                  <a:pt x="310853" y="409858"/>
                </a:lnTo>
                <a:lnTo>
                  <a:pt x="350940" y="384373"/>
                </a:lnTo>
                <a:lnTo>
                  <a:pt x="384373" y="350940"/>
                </a:lnTo>
                <a:lnTo>
                  <a:pt x="409858" y="310853"/>
                </a:lnTo>
                <a:lnTo>
                  <a:pt x="426098" y="265408"/>
                </a:lnTo>
                <a:lnTo>
                  <a:pt x="431800" y="215900"/>
                </a:lnTo>
                <a:lnTo>
                  <a:pt x="426098" y="166391"/>
                </a:lnTo>
                <a:lnTo>
                  <a:pt x="409858" y="120946"/>
                </a:lnTo>
                <a:lnTo>
                  <a:pt x="384373" y="80859"/>
                </a:lnTo>
                <a:lnTo>
                  <a:pt x="350940" y="47426"/>
                </a:lnTo>
                <a:lnTo>
                  <a:pt x="310853" y="21941"/>
                </a:lnTo>
                <a:lnTo>
                  <a:pt x="265408" y="5701"/>
                </a:lnTo>
                <a:lnTo>
                  <a:pt x="215900" y="0"/>
                </a:lnTo>
                <a:close/>
              </a:path>
            </a:pathLst>
          </a:custGeom>
          <a:solidFill>
            <a:srgbClr val="D6C7FD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162800" y="1064513"/>
            <a:ext cx="762000" cy="7620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810500" y="2080514"/>
            <a:ext cx="355600" cy="355600"/>
          </a:xfrm>
          <a:custGeom>
            <a:avLst/>
            <a:gdLst/>
            <a:ahLst/>
            <a:cxnLst/>
            <a:rect l="l" t="t" r="r" b="b"/>
            <a:pathLst>
              <a:path w="355600" h="355600">
                <a:moveTo>
                  <a:pt x="177800" y="0"/>
                </a:moveTo>
                <a:lnTo>
                  <a:pt x="130542" y="6352"/>
                </a:lnTo>
                <a:lnTo>
                  <a:pt x="88072" y="24280"/>
                </a:lnTo>
                <a:lnTo>
                  <a:pt x="52085" y="52085"/>
                </a:lnTo>
                <a:lnTo>
                  <a:pt x="24280" y="88072"/>
                </a:lnTo>
                <a:lnTo>
                  <a:pt x="6352" y="130542"/>
                </a:lnTo>
                <a:lnTo>
                  <a:pt x="0" y="177800"/>
                </a:lnTo>
                <a:lnTo>
                  <a:pt x="6352" y="225057"/>
                </a:lnTo>
                <a:lnTo>
                  <a:pt x="24280" y="267527"/>
                </a:lnTo>
                <a:lnTo>
                  <a:pt x="52085" y="303514"/>
                </a:lnTo>
                <a:lnTo>
                  <a:pt x="88072" y="331319"/>
                </a:lnTo>
                <a:lnTo>
                  <a:pt x="130542" y="349247"/>
                </a:lnTo>
                <a:lnTo>
                  <a:pt x="177800" y="355600"/>
                </a:lnTo>
                <a:lnTo>
                  <a:pt x="225057" y="349247"/>
                </a:lnTo>
                <a:lnTo>
                  <a:pt x="267527" y="331319"/>
                </a:lnTo>
                <a:lnTo>
                  <a:pt x="303514" y="303514"/>
                </a:lnTo>
                <a:lnTo>
                  <a:pt x="331319" y="267527"/>
                </a:lnTo>
                <a:lnTo>
                  <a:pt x="349247" y="225057"/>
                </a:lnTo>
                <a:lnTo>
                  <a:pt x="355600" y="177800"/>
                </a:lnTo>
                <a:lnTo>
                  <a:pt x="349247" y="130542"/>
                </a:lnTo>
                <a:lnTo>
                  <a:pt x="331319" y="88072"/>
                </a:lnTo>
                <a:lnTo>
                  <a:pt x="303514" y="52085"/>
                </a:lnTo>
                <a:lnTo>
                  <a:pt x="267527" y="24280"/>
                </a:lnTo>
                <a:lnTo>
                  <a:pt x="225057" y="6352"/>
                </a:lnTo>
                <a:lnTo>
                  <a:pt x="177800" y="0"/>
                </a:lnTo>
                <a:close/>
              </a:path>
            </a:pathLst>
          </a:custGeom>
          <a:solidFill>
            <a:srgbClr val="D6C7FD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772400" y="1775714"/>
            <a:ext cx="431800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215900" y="0"/>
                </a:moveTo>
                <a:lnTo>
                  <a:pt x="166391" y="5701"/>
                </a:lnTo>
                <a:lnTo>
                  <a:pt x="120946" y="21941"/>
                </a:lnTo>
                <a:lnTo>
                  <a:pt x="80859" y="47426"/>
                </a:lnTo>
                <a:lnTo>
                  <a:pt x="47426" y="80859"/>
                </a:lnTo>
                <a:lnTo>
                  <a:pt x="21941" y="120946"/>
                </a:lnTo>
                <a:lnTo>
                  <a:pt x="5701" y="166391"/>
                </a:lnTo>
                <a:lnTo>
                  <a:pt x="0" y="215900"/>
                </a:lnTo>
                <a:lnTo>
                  <a:pt x="5701" y="265408"/>
                </a:lnTo>
                <a:lnTo>
                  <a:pt x="21941" y="310853"/>
                </a:lnTo>
                <a:lnTo>
                  <a:pt x="47426" y="350940"/>
                </a:lnTo>
                <a:lnTo>
                  <a:pt x="80859" y="384373"/>
                </a:lnTo>
                <a:lnTo>
                  <a:pt x="120946" y="409858"/>
                </a:lnTo>
                <a:lnTo>
                  <a:pt x="166391" y="426098"/>
                </a:lnTo>
                <a:lnTo>
                  <a:pt x="215900" y="431800"/>
                </a:lnTo>
                <a:lnTo>
                  <a:pt x="265408" y="426098"/>
                </a:lnTo>
                <a:lnTo>
                  <a:pt x="310853" y="409858"/>
                </a:lnTo>
                <a:lnTo>
                  <a:pt x="350940" y="384373"/>
                </a:lnTo>
                <a:lnTo>
                  <a:pt x="384373" y="350940"/>
                </a:lnTo>
                <a:lnTo>
                  <a:pt x="409858" y="310853"/>
                </a:lnTo>
                <a:lnTo>
                  <a:pt x="426098" y="265408"/>
                </a:lnTo>
                <a:lnTo>
                  <a:pt x="431800" y="215900"/>
                </a:lnTo>
                <a:lnTo>
                  <a:pt x="426098" y="166391"/>
                </a:lnTo>
                <a:lnTo>
                  <a:pt x="409858" y="120946"/>
                </a:lnTo>
                <a:lnTo>
                  <a:pt x="384373" y="80859"/>
                </a:lnTo>
                <a:lnTo>
                  <a:pt x="350940" y="47426"/>
                </a:lnTo>
                <a:lnTo>
                  <a:pt x="310853" y="21941"/>
                </a:lnTo>
                <a:lnTo>
                  <a:pt x="265408" y="5701"/>
                </a:lnTo>
                <a:lnTo>
                  <a:pt x="215900" y="0"/>
                </a:lnTo>
                <a:close/>
              </a:path>
            </a:pathLst>
          </a:custGeom>
          <a:solidFill>
            <a:srgbClr val="D6C7FD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115300" y="1928114"/>
            <a:ext cx="203200" cy="2032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420100" y="1623313"/>
            <a:ext cx="203200" cy="203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184900" y="1242313"/>
            <a:ext cx="127000" cy="127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305800" y="1394713"/>
            <a:ext cx="203200" cy="203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248400" y="1216913"/>
            <a:ext cx="127000" cy="1270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400800" y="1242313"/>
            <a:ext cx="127000" cy="127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153400" y="378713"/>
            <a:ext cx="533400" cy="533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636000" y="6589052"/>
            <a:ext cx="127000" cy="1270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788400" y="6589052"/>
            <a:ext cx="127000" cy="1270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940800" y="6589052"/>
            <a:ext cx="127000" cy="1270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66700" y="2400300"/>
            <a:ext cx="8429625" cy="180022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Picture 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7" y="5580856"/>
            <a:ext cx="950913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00" y="12065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29" y="4644"/>
                </a:lnTo>
                <a:lnTo>
                  <a:pt x="139619" y="17966"/>
                </a:lnTo>
                <a:lnTo>
                  <a:pt x="100788" y="39045"/>
                </a:lnTo>
                <a:lnTo>
                  <a:pt x="66955" y="66960"/>
                </a:lnTo>
                <a:lnTo>
                  <a:pt x="39041" y="100793"/>
                </a:lnTo>
                <a:lnTo>
                  <a:pt x="17964" y="139624"/>
                </a:lnTo>
                <a:lnTo>
                  <a:pt x="4644" y="182533"/>
                </a:lnTo>
                <a:lnTo>
                  <a:pt x="0" y="228600"/>
                </a:lnTo>
                <a:lnTo>
                  <a:pt x="4644" y="274666"/>
                </a:lnTo>
                <a:lnTo>
                  <a:pt x="17964" y="317575"/>
                </a:lnTo>
                <a:lnTo>
                  <a:pt x="39041" y="356406"/>
                </a:lnTo>
                <a:lnTo>
                  <a:pt x="66955" y="390239"/>
                </a:lnTo>
                <a:lnTo>
                  <a:pt x="100788" y="418154"/>
                </a:lnTo>
                <a:lnTo>
                  <a:pt x="139619" y="439233"/>
                </a:lnTo>
                <a:lnTo>
                  <a:pt x="182529" y="452555"/>
                </a:lnTo>
                <a:lnTo>
                  <a:pt x="228600" y="457200"/>
                </a:lnTo>
                <a:lnTo>
                  <a:pt x="274670" y="452555"/>
                </a:lnTo>
                <a:lnTo>
                  <a:pt x="317580" y="439233"/>
                </a:lnTo>
                <a:lnTo>
                  <a:pt x="356411" y="418154"/>
                </a:lnTo>
                <a:lnTo>
                  <a:pt x="390244" y="390239"/>
                </a:lnTo>
                <a:lnTo>
                  <a:pt x="418158" y="356406"/>
                </a:lnTo>
                <a:lnTo>
                  <a:pt x="439235" y="317575"/>
                </a:lnTo>
                <a:lnTo>
                  <a:pt x="452555" y="274666"/>
                </a:lnTo>
                <a:lnTo>
                  <a:pt x="457200" y="228600"/>
                </a:lnTo>
                <a:lnTo>
                  <a:pt x="452555" y="182533"/>
                </a:lnTo>
                <a:lnTo>
                  <a:pt x="439235" y="139624"/>
                </a:lnTo>
                <a:lnTo>
                  <a:pt x="418158" y="100793"/>
                </a:lnTo>
                <a:lnTo>
                  <a:pt x="390244" y="66960"/>
                </a:lnTo>
                <a:lnTo>
                  <a:pt x="356411" y="39045"/>
                </a:lnTo>
                <a:lnTo>
                  <a:pt x="317580" y="17966"/>
                </a:lnTo>
                <a:lnTo>
                  <a:pt x="274670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D6C7FD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7700" y="914400"/>
            <a:ext cx="431800" cy="660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" y="0"/>
            <a:ext cx="762000" cy="762000"/>
          </a:xfrm>
          <a:custGeom>
            <a:avLst/>
            <a:gdLst/>
            <a:ahLst/>
            <a:cxnLst/>
            <a:rect l="l" t="t" r="r" b="b"/>
            <a:pathLst>
              <a:path w="762000" h="762000">
                <a:moveTo>
                  <a:pt x="381000" y="0"/>
                </a:moveTo>
                <a:lnTo>
                  <a:pt x="333207" y="2968"/>
                </a:lnTo>
                <a:lnTo>
                  <a:pt x="287185" y="11634"/>
                </a:lnTo>
                <a:lnTo>
                  <a:pt x="243293" y="25643"/>
                </a:lnTo>
                <a:lnTo>
                  <a:pt x="201887" y="44636"/>
                </a:lnTo>
                <a:lnTo>
                  <a:pt x="163323" y="68257"/>
                </a:lnTo>
                <a:lnTo>
                  <a:pt x="127960" y="96149"/>
                </a:lnTo>
                <a:lnTo>
                  <a:pt x="96153" y="127955"/>
                </a:lnTo>
                <a:lnTo>
                  <a:pt x="68260" y="163318"/>
                </a:lnTo>
                <a:lnTo>
                  <a:pt x="44638" y="201881"/>
                </a:lnTo>
                <a:lnTo>
                  <a:pt x="25644" y="243288"/>
                </a:lnTo>
                <a:lnTo>
                  <a:pt x="11635" y="287181"/>
                </a:lnTo>
                <a:lnTo>
                  <a:pt x="2968" y="333204"/>
                </a:lnTo>
                <a:lnTo>
                  <a:pt x="0" y="381000"/>
                </a:lnTo>
                <a:lnTo>
                  <a:pt x="2968" y="428795"/>
                </a:lnTo>
                <a:lnTo>
                  <a:pt x="11635" y="474818"/>
                </a:lnTo>
                <a:lnTo>
                  <a:pt x="25644" y="518711"/>
                </a:lnTo>
                <a:lnTo>
                  <a:pt x="44638" y="560118"/>
                </a:lnTo>
                <a:lnTo>
                  <a:pt x="68260" y="598681"/>
                </a:lnTo>
                <a:lnTo>
                  <a:pt x="96153" y="634044"/>
                </a:lnTo>
                <a:lnTo>
                  <a:pt x="127960" y="665850"/>
                </a:lnTo>
                <a:lnTo>
                  <a:pt x="163323" y="693742"/>
                </a:lnTo>
                <a:lnTo>
                  <a:pt x="201887" y="717363"/>
                </a:lnTo>
                <a:lnTo>
                  <a:pt x="243293" y="736356"/>
                </a:lnTo>
                <a:lnTo>
                  <a:pt x="287185" y="750365"/>
                </a:lnTo>
                <a:lnTo>
                  <a:pt x="333207" y="759031"/>
                </a:lnTo>
                <a:lnTo>
                  <a:pt x="381000" y="762000"/>
                </a:lnTo>
                <a:lnTo>
                  <a:pt x="428792" y="759031"/>
                </a:lnTo>
                <a:lnTo>
                  <a:pt x="474814" y="750365"/>
                </a:lnTo>
                <a:lnTo>
                  <a:pt x="518706" y="736356"/>
                </a:lnTo>
                <a:lnTo>
                  <a:pt x="560112" y="717363"/>
                </a:lnTo>
                <a:lnTo>
                  <a:pt x="598676" y="693742"/>
                </a:lnTo>
                <a:lnTo>
                  <a:pt x="634039" y="665850"/>
                </a:lnTo>
                <a:lnTo>
                  <a:pt x="665846" y="634044"/>
                </a:lnTo>
                <a:lnTo>
                  <a:pt x="693739" y="598681"/>
                </a:lnTo>
                <a:lnTo>
                  <a:pt x="717361" y="560118"/>
                </a:lnTo>
                <a:lnTo>
                  <a:pt x="736355" y="518711"/>
                </a:lnTo>
                <a:lnTo>
                  <a:pt x="750364" y="474818"/>
                </a:lnTo>
                <a:lnTo>
                  <a:pt x="759031" y="428795"/>
                </a:lnTo>
                <a:lnTo>
                  <a:pt x="762000" y="381000"/>
                </a:lnTo>
                <a:lnTo>
                  <a:pt x="759031" y="333204"/>
                </a:lnTo>
                <a:lnTo>
                  <a:pt x="750364" y="287181"/>
                </a:lnTo>
                <a:lnTo>
                  <a:pt x="736355" y="243288"/>
                </a:lnTo>
                <a:lnTo>
                  <a:pt x="717361" y="201881"/>
                </a:lnTo>
                <a:lnTo>
                  <a:pt x="693739" y="163318"/>
                </a:lnTo>
                <a:lnTo>
                  <a:pt x="665846" y="127955"/>
                </a:lnTo>
                <a:lnTo>
                  <a:pt x="634039" y="96149"/>
                </a:lnTo>
                <a:lnTo>
                  <a:pt x="598676" y="68257"/>
                </a:lnTo>
                <a:lnTo>
                  <a:pt x="560112" y="44636"/>
                </a:lnTo>
                <a:lnTo>
                  <a:pt x="518706" y="25643"/>
                </a:lnTo>
                <a:lnTo>
                  <a:pt x="474814" y="11634"/>
                </a:lnTo>
                <a:lnTo>
                  <a:pt x="428792" y="2968"/>
                </a:lnTo>
                <a:lnTo>
                  <a:pt x="381000" y="0"/>
                </a:lnTo>
                <a:close/>
              </a:path>
            </a:pathLst>
          </a:custGeom>
          <a:solidFill>
            <a:srgbClr val="D6C7FD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14500" y="0"/>
            <a:ext cx="355600" cy="355600"/>
          </a:xfrm>
          <a:custGeom>
            <a:avLst/>
            <a:gdLst/>
            <a:ahLst/>
            <a:cxnLst/>
            <a:rect l="l" t="t" r="r" b="b"/>
            <a:pathLst>
              <a:path w="355600" h="355600">
                <a:moveTo>
                  <a:pt x="177800" y="0"/>
                </a:moveTo>
                <a:lnTo>
                  <a:pt x="130542" y="6352"/>
                </a:lnTo>
                <a:lnTo>
                  <a:pt x="88072" y="24280"/>
                </a:lnTo>
                <a:lnTo>
                  <a:pt x="52085" y="52085"/>
                </a:lnTo>
                <a:lnTo>
                  <a:pt x="24280" y="88072"/>
                </a:lnTo>
                <a:lnTo>
                  <a:pt x="6352" y="130542"/>
                </a:lnTo>
                <a:lnTo>
                  <a:pt x="0" y="177800"/>
                </a:lnTo>
                <a:lnTo>
                  <a:pt x="6352" y="225057"/>
                </a:lnTo>
                <a:lnTo>
                  <a:pt x="24280" y="267527"/>
                </a:lnTo>
                <a:lnTo>
                  <a:pt x="52085" y="303514"/>
                </a:lnTo>
                <a:lnTo>
                  <a:pt x="88072" y="331319"/>
                </a:lnTo>
                <a:lnTo>
                  <a:pt x="130542" y="349247"/>
                </a:lnTo>
                <a:lnTo>
                  <a:pt x="177800" y="355600"/>
                </a:lnTo>
                <a:lnTo>
                  <a:pt x="225057" y="349247"/>
                </a:lnTo>
                <a:lnTo>
                  <a:pt x="267527" y="331319"/>
                </a:lnTo>
                <a:lnTo>
                  <a:pt x="303514" y="303514"/>
                </a:lnTo>
                <a:lnTo>
                  <a:pt x="331319" y="267527"/>
                </a:lnTo>
                <a:lnTo>
                  <a:pt x="349247" y="225057"/>
                </a:lnTo>
                <a:lnTo>
                  <a:pt x="355600" y="177800"/>
                </a:lnTo>
                <a:lnTo>
                  <a:pt x="349247" y="130542"/>
                </a:lnTo>
                <a:lnTo>
                  <a:pt x="331319" y="88072"/>
                </a:lnTo>
                <a:lnTo>
                  <a:pt x="303514" y="52085"/>
                </a:lnTo>
                <a:lnTo>
                  <a:pt x="267527" y="24280"/>
                </a:lnTo>
                <a:lnTo>
                  <a:pt x="225057" y="6352"/>
                </a:lnTo>
                <a:lnTo>
                  <a:pt x="177800" y="0"/>
                </a:lnTo>
                <a:close/>
              </a:path>
            </a:pathLst>
          </a:custGeom>
          <a:solidFill>
            <a:srgbClr val="D6C7FD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76400" y="228600"/>
            <a:ext cx="546100" cy="431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28700" y="1524000"/>
            <a:ext cx="203200" cy="203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8900" y="1066800"/>
            <a:ext cx="127000" cy="127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4400" y="1752600"/>
            <a:ext cx="203200" cy="203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244600"/>
            <a:ext cx="127000" cy="127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2400" y="1092200"/>
            <a:ext cx="127000" cy="127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4800" y="1066800"/>
            <a:ext cx="127000" cy="127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32598" y="5568492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70367" y="0"/>
                </a:moveTo>
                <a:lnTo>
                  <a:pt x="425135" y="890"/>
                </a:lnTo>
                <a:lnTo>
                  <a:pt x="380721" y="6194"/>
                </a:lnTo>
                <a:lnTo>
                  <a:pt x="337401" y="15740"/>
                </a:lnTo>
                <a:lnTo>
                  <a:pt x="295451" y="29358"/>
                </a:lnTo>
                <a:lnTo>
                  <a:pt x="255148" y="46878"/>
                </a:lnTo>
                <a:lnTo>
                  <a:pt x="216768" y="68127"/>
                </a:lnTo>
                <a:lnTo>
                  <a:pt x="180588" y="92937"/>
                </a:lnTo>
                <a:lnTo>
                  <a:pt x="146884" y="121136"/>
                </a:lnTo>
                <a:lnTo>
                  <a:pt x="115932" y="152553"/>
                </a:lnTo>
                <a:lnTo>
                  <a:pt x="88010" y="187018"/>
                </a:lnTo>
                <a:lnTo>
                  <a:pt x="63393" y="224360"/>
                </a:lnTo>
                <a:lnTo>
                  <a:pt x="42358" y="264409"/>
                </a:lnTo>
                <a:lnTo>
                  <a:pt x="25181" y="306993"/>
                </a:lnTo>
                <a:lnTo>
                  <a:pt x="12139" y="351942"/>
                </a:lnTo>
                <a:lnTo>
                  <a:pt x="3692" y="397980"/>
                </a:lnTo>
                <a:lnTo>
                  <a:pt x="0" y="443753"/>
                </a:lnTo>
                <a:lnTo>
                  <a:pt x="892" y="488986"/>
                </a:lnTo>
                <a:lnTo>
                  <a:pt x="6198" y="533402"/>
                </a:lnTo>
                <a:lnTo>
                  <a:pt x="15748" y="576724"/>
                </a:lnTo>
                <a:lnTo>
                  <a:pt x="29369" y="618676"/>
                </a:lnTo>
                <a:lnTo>
                  <a:pt x="46892" y="658982"/>
                </a:lnTo>
                <a:lnTo>
                  <a:pt x="68146" y="697365"/>
                </a:lnTo>
                <a:lnTo>
                  <a:pt x="92960" y="733548"/>
                </a:lnTo>
                <a:lnTo>
                  <a:pt x="121163" y="767255"/>
                </a:lnTo>
                <a:lnTo>
                  <a:pt x="152585" y="798210"/>
                </a:lnTo>
                <a:lnTo>
                  <a:pt x="187054" y="826135"/>
                </a:lnTo>
                <a:lnTo>
                  <a:pt x="224400" y="850756"/>
                </a:lnTo>
                <a:lnTo>
                  <a:pt x="264452" y="871794"/>
                </a:lnTo>
                <a:lnTo>
                  <a:pt x="307040" y="888973"/>
                </a:lnTo>
                <a:lnTo>
                  <a:pt x="351991" y="902017"/>
                </a:lnTo>
                <a:lnTo>
                  <a:pt x="398028" y="910470"/>
                </a:lnTo>
                <a:lnTo>
                  <a:pt x="443801" y="914166"/>
                </a:lnTo>
                <a:lnTo>
                  <a:pt x="489033" y="913277"/>
                </a:lnTo>
                <a:lnTo>
                  <a:pt x="533447" y="907973"/>
                </a:lnTo>
                <a:lnTo>
                  <a:pt x="576767" y="898427"/>
                </a:lnTo>
                <a:lnTo>
                  <a:pt x="618717" y="884807"/>
                </a:lnTo>
                <a:lnTo>
                  <a:pt x="659020" y="867286"/>
                </a:lnTo>
                <a:lnTo>
                  <a:pt x="697400" y="846034"/>
                </a:lnTo>
                <a:lnTo>
                  <a:pt x="733580" y="821222"/>
                </a:lnTo>
                <a:lnTo>
                  <a:pt x="767284" y="793020"/>
                </a:lnTo>
                <a:lnTo>
                  <a:pt x="798235" y="761601"/>
                </a:lnTo>
                <a:lnTo>
                  <a:pt x="826158" y="727133"/>
                </a:lnTo>
                <a:lnTo>
                  <a:pt x="850775" y="689789"/>
                </a:lnTo>
                <a:lnTo>
                  <a:pt x="871810" y="649738"/>
                </a:lnTo>
                <a:lnTo>
                  <a:pt x="888987" y="607153"/>
                </a:lnTo>
                <a:lnTo>
                  <a:pt x="902028" y="562203"/>
                </a:lnTo>
                <a:lnTo>
                  <a:pt x="910476" y="516166"/>
                </a:lnTo>
                <a:lnTo>
                  <a:pt x="914168" y="470393"/>
                </a:lnTo>
                <a:lnTo>
                  <a:pt x="913276" y="425160"/>
                </a:lnTo>
                <a:lnTo>
                  <a:pt x="907970" y="380744"/>
                </a:lnTo>
                <a:lnTo>
                  <a:pt x="898420" y="337422"/>
                </a:lnTo>
                <a:lnTo>
                  <a:pt x="884799" y="295470"/>
                </a:lnTo>
                <a:lnTo>
                  <a:pt x="867275" y="255165"/>
                </a:lnTo>
                <a:lnTo>
                  <a:pt x="846021" y="216783"/>
                </a:lnTo>
                <a:lnTo>
                  <a:pt x="821207" y="180600"/>
                </a:lnTo>
                <a:lnTo>
                  <a:pt x="793004" y="146894"/>
                </a:lnTo>
                <a:lnTo>
                  <a:pt x="761583" y="115940"/>
                </a:lnTo>
                <a:lnTo>
                  <a:pt x="727114" y="88016"/>
                </a:lnTo>
                <a:lnTo>
                  <a:pt x="689768" y="63397"/>
                </a:lnTo>
                <a:lnTo>
                  <a:pt x="649716" y="42361"/>
                </a:lnTo>
                <a:lnTo>
                  <a:pt x="607128" y="25183"/>
                </a:lnTo>
                <a:lnTo>
                  <a:pt x="562176" y="12141"/>
                </a:lnTo>
                <a:lnTo>
                  <a:pt x="516139" y="3693"/>
                </a:lnTo>
                <a:lnTo>
                  <a:pt x="470367" y="0"/>
                </a:lnTo>
                <a:close/>
              </a:path>
            </a:pathLst>
          </a:custGeom>
          <a:solidFill>
            <a:srgbClr val="D6C7FD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92720" y="4953509"/>
            <a:ext cx="355600" cy="355600"/>
          </a:xfrm>
          <a:custGeom>
            <a:avLst/>
            <a:gdLst/>
            <a:ahLst/>
            <a:cxnLst/>
            <a:rect l="l" t="t" r="r" b="b"/>
            <a:pathLst>
              <a:path w="355600" h="355600">
                <a:moveTo>
                  <a:pt x="171205" y="0"/>
                </a:moveTo>
                <a:lnTo>
                  <a:pt x="125732" y="7670"/>
                </a:lnTo>
                <a:lnTo>
                  <a:pt x="84310" y="26446"/>
                </a:lnTo>
                <a:lnTo>
                  <a:pt x="48973" y="55065"/>
                </a:lnTo>
                <a:lnTo>
                  <a:pt x="21756" y="92263"/>
                </a:lnTo>
                <a:lnTo>
                  <a:pt x="4697" y="136777"/>
                </a:lnTo>
                <a:lnTo>
                  <a:pt x="0" y="184264"/>
                </a:lnTo>
                <a:lnTo>
                  <a:pt x="7674" y="229737"/>
                </a:lnTo>
                <a:lnTo>
                  <a:pt x="26461" y="271159"/>
                </a:lnTo>
                <a:lnTo>
                  <a:pt x="55102" y="306496"/>
                </a:lnTo>
                <a:lnTo>
                  <a:pt x="92336" y="333713"/>
                </a:lnTo>
                <a:lnTo>
                  <a:pt x="136904" y="350772"/>
                </a:lnTo>
                <a:lnTo>
                  <a:pt x="184337" y="355417"/>
                </a:lnTo>
                <a:lnTo>
                  <a:pt x="229774" y="347710"/>
                </a:lnTo>
                <a:lnTo>
                  <a:pt x="271174" y="328912"/>
                </a:lnTo>
                <a:lnTo>
                  <a:pt x="306500" y="300283"/>
                </a:lnTo>
                <a:lnTo>
                  <a:pt x="333713" y="263081"/>
                </a:lnTo>
                <a:lnTo>
                  <a:pt x="350772" y="218565"/>
                </a:lnTo>
                <a:lnTo>
                  <a:pt x="355470" y="171079"/>
                </a:lnTo>
                <a:lnTo>
                  <a:pt x="347799" y="125611"/>
                </a:lnTo>
                <a:lnTo>
                  <a:pt x="329023" y="84199"/>
                </a:lnTo>
                <a:lnTo>
                  <a:pt x="300404" y="48884"/>
                </a:lnTo>
                <a:lnTo>
                  <a:pt x="263206" y="21704"/>
                </a:lnTo>
                <a:lnTo>
                  <a:pt x="218692" y="4697"/>
                </a:lnTo>
                <a:lnTo>
                  <a:pt x="171205" y="0"/>
                </a:lnTo>
                <a:close/>
              </a:path>
            </a:pathLst>
          </a:custGeom>
          <a:solidFill>
            <a:srgbClr val="D6C7FD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514084" y="4976540"/>
            <a:ext cx="432434" cy="432434"/>
          </a:xfrm>
          <a:custGeom>
            <a:avLst/>
            <a:gdLst/>
            <a:ahLst/>
            <a:cxnLst/>
            <a:rect l="l" t="t" r="r" b="b"/>
            <a:pathLst>
              <a:path w="432434" h="432435">
                <a:moveTo>
                  <a:pt x="216095" y="0"/>
                </a:moveTo>
                <a:lnTo>
                  <a:pt x="168154" y="5375"/>
                </a:lnTo>
                <a:lnTo>
                  <a:pt x="123289" y="20965"/>
                </a:lnTo>
                <a:lnTo>
                  <a:pt x="83064" y="45813"/>
                </a:lnTo>
                <a:lnTo>
                  <a:pt x="49039" y="78960"/>
                </a:lnTo>
                <a:lnTo>
                  <a:pt x="22775" y="119450"/>
                </a:lnTo>
                <a:lnTo>
                  <a:pt x="5836" y="166324"/>
                </a:lnTo>
                <a:lnTo>
                  <a:pt x="0" y="215821"/>
                </a:lnTo>
                <a:lnTo>
                  <a:pt x="5359" y="263777"/>
                </a:lnTo>
                <a:lnTo>
                  <a:pt x="20952" y="308639"/>
                </a:lnTo>
                <a:lnTo>
                  <a:pt x="45813" y="348852"/>
                </a:lnTo>
                <a:lnTo>
                  <a:pt x="78978" y="382859"/>
                </a:lnTo>
                <a:lnTo>
                  <a:pt x="119483" y="409107"/>
                </a:lnTo>
                <a:lnTo>
                  <a:pt x="166364" y="426039"/>
                </a:lnTo>
                <a:lnTo>
                  <a:pt x="215821" y="431877"/>
                </a:lnTo>
                <a:lnTo>
                  <a:pt x="263762" y="426519"/>
                </a:lnTo>
                <a:lnTo>
                  <a:pt x="308626" y="410934"/>
                </a:lnTo>
                <a:lnTo>
                  <a:pt x="348852" y="386087"/>
                </a:lnTo>
                <a:lnTo>
                  <a:pt x="382877" y="352944"/>
                </a:lnTo>
                <a:lnTo>
                  <a:pt x="409140" y="312472"/>
                </a:lnTo>
                <a:lnTo>
                  <a:pt x="426079" y="265638"/>
                </a:lnTo>
                <a:lnTo>
                  <a:pt x="431916" y="216135"/>
                </a:lnTo>
                <a:lnTo>
                  <a:pt x="426556" y="168160"/>
                </a:lnTo>
                <a:lnTo>
                  <a:pt x="410964" y="123273"/>
                </a:lnTo>
                <a:lnTo>
                  <a:pt x="386103" y="83034"/>
                </a:lnTo>
                <a:lnTo>
                  <a:pt x="352938" y="49002"/>
                </a:lnTo>
                <a:lnTo>
                  <a:pt x="312432" y="22736"/>
                </a:lnTo>
                <a:lnTo>
                  <a:pt x="265551" y="5796"/>
                </a:lnTo>
                <a:lnTo>
                  <a:pt x="216095" y="0"/>
                </a:lnTo>
                <a:close/>
              </a:path>
            </a:pathLst>
          </a:custGeom>
          <a:solidFill>
            <a:srgbClr val="D6C7FD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856256" y="5295309"/>
            <a:ext cx="762053" cy="7620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1311" y="5916311"/>
            <a:ext cx="213791" cy="2137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387635" y="5767446"/>
            <a:ext cx="432434" cy="432434"/>
          </a:xfrm>
          <a:custGeom>
            <a:avLst/>
            <a:gdLst/>
            <a:ahLst/>
            <a:cxnLst/>
            <a:rect l="l" t="t" r="r" b="b"/>
            <a:pathLst>
              <a:path w="432434" h="432435">
                <a:moveTo>
                  <a:pt x="216135" y="0"/>
                </a:moveTo>
                <a:lnTo>
                  <a:pt x="168160" y="5357"/>
                </a:lnTo>
                <a:lnTo>
                  <a:pt x="123273" y="20943"/>
                </a:lnTo>
                <a:lnTo>
                  <a:pt x="83034" y="45794"/>
                </a:lnTo>
                <a:lnTo>
                  <a:pt x="49002" y="78948"/>
                </a:lnTo>
                <a:lnTo>
                  <a:pt x="22736" y="119441"/>
                </a:lnTo>
                <a:lnTo>
                  <a:pt x="5796" y="166311"/>
                </a:lnTo>
                <a:lnTo>
                  <a:pt x="0" y="215798"/>
                </a:lnTo>
                <a:lnTo>
                  <a:pt x="5375" y="263757"/>
                </a:lnTo>
                <a:lnTo>
                  <a:pt x="20965" y="308629"/>
                </a:lnTo>
                <a:lnTo>
                  <a:pt x="45813" y="348855"/>
                </a:lnTo>
                <a:lnTo>
                  <a:pt x="78960" y="382875"/>
                </a:lnTo>
                <a:lnTo>
                  <a:pt x="119450" y="409132"/>
                </a:lnTo>
                <a:lnTo>
                  <a:pt x="166324" y="426064"/>
                </a:lnTo>
                <a:lnTo>
                  <a:pt x="215821" y="431898"/>
                </a:lnTo>
                <a:lnTo>
                  <a:pt x="263777" y="426541"/>
                </a:lnTo>
                <a:lnTo>
                  <a:pt x="308639" y="410955"/>
                </a:lnTo>
                <a:lnTo>
                  <a:pt x="348852" y="386104"/>
                </a:lnTo>
                <a:lnTo>
                  <a:pt x="382859" y="352950"/>
                </a:lnTo>
                <a:lnTo>
                  <a:pt x="409107" y="312457"/>
                </a:lnTo>
                <a:lnTo>
                  <a:pt x="426039" y="265587"/>
                </a:lnTo>
                <a:lnTo>
                  <a:pt x="431877" y="216100"/>
                </a:lnTo>
                <a:lnTo>
                  <a:pt x="426519" y="168141"/>
                </a:lnTo>
                <a:lnTo>
                  <a:pt x="410934" y="123269"/>
                </a:lnTo>
                <a:lnTo>
                  <a:pt x="386087" y="83043"/>
                </a:lnTo>
                <a:lnTo>
                  <a:pt x="352944" y="49022"/>
                </a:lnTo>
                <a:lnTo>
                  <a:pt x="312472" y="22766"/>
                </a:lnTo>
                <a:lnTo>
                  <a:pt x="265638" y="5834"/>
                </a:lnTo>
                <a:lnTo>
                  <a:pt x="216135" y="0"/>
                </a:lnTo>
                <a:close/>
              </a:path>
            </a:pathLst>
          </a:custGeom>
          <a:solidFill>
            <a:srgbClr val="D6C7FD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413738" y="6096911"/>
            <a:ext cx="200433" cy="2003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40305" y="6463623"/>
            <a:ext cx="200380" cy="2003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889045" y="6404949"/>
            <a:ext cx="200433" cy="20039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608476" y="4385147"/>
            <a:ext cx="125222" cy="12529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618565" y="4452838"/>
            <a:ext cx="125293" cy="12522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558819" y="4595278"/>
            <a:ext cx="125222" cy="12527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43990" y="6242378"/>
            <a:ext cx="125250" cy="12525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4112" y="6310019"/>
            <a:ext cx="125250" cy="12525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94346" y="6452499"/>
            <a:ext cx="125250" cy="12525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71475" y="657225"/>
            <a:ext cx="5305425" cy="80962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1000" y="1608340"/>
            <a:ext cx="8382000" cy="4216400"/>
          </a:xfrm>
          <a:custGeom>
            <a:avLst/>
            <a:gdLst/>
            <a:ahLst/>
            <a:cxnLst/>
            <a:rect l="l" t="t" r="r" b="b"/>
            <a:pathLst>
              <a:path w="8382000" h="4216400">
                <a:moveTo>
                  <a:pt x="4688492" y="4203700"/>
                </a:moveTo>
                <a:lnTo>
                  <a:pt x="3693507" y="4203700"/>
                </a:lnTo>
                <a:lnTo>
                  <a:pt x="3754820" y="4216400"/>
                </a:lnTo>
                <a:lnTo>
                  <a:pt x="4627179" y="4216400"/>
                </a:lnTo>
                <a:lnTo>
                  <a:pt x="4688492" y="4203700"/>
                </a:lnTo>
                <a:close/>
              </a:path>
              <a:path w="8382000" h="4216400">
                <a:moveTo>
                  <a:pt x="4870789" y="4191000"/>
                </a:moveTo>
                <a:lnTo>
                  <a:pt x="3511210" y="4191000"/>
                </a:lnTo>
                <a:lnTo>
                  <a:pt x="3571696" y="4203700"/>
                </a:lnTo>
                <a:lnTo>
                  <a:pt x="4810303" y="4203700"/>
                </a:lnTo>
                <a:lnTo>
                  <a:pt x="4870789" y="4191000"/>
                </a:lnTo>
                <a:close/>
              </a:path>
              <a:path w="8382000" h="4216400">
                <a:moveTo>
                  <a:pt x="4990889" y="4178300"/>
                </a:moveTo>
                <a:lnTo>
                  <a:pt x="3391110" y="4178300"/>
                </a:lnTo>
                <a:lnTo>
                  <a:pt x="3451013" y="4191000"/>
                </a:lnTo>
                <a:lnTo>
                  <a:pt x="4930986" y="4191000"/>
                </a:lnTo>
                <a:lnTo>
                  <a:pt x="4990889" y="4178300"/>
                </a:lnTo>
                <a:close/>
              </a:path>
              <a:path w="8382000" h="4216400">
                <a:moveTo>
                  <a:pt x="5109782" y="4165600"/>
                </a:moveTo>
                <a:lnTo>
                  <a:pt x="3272217" y="4165600"/>
                </a:lnTo>
                <a:lnTo>
                  <a:pt x="3331510" y="4178300"/>
                </a:lnTo>
                <a:lnTo>
                  <a:pt x="5050489" y="4178300"/>
                </a:lnTo>
                <a:lnTo>
                  <a:pt x="5109782" y="4165600"/>
                </a:lnTo>
                <a:close/>
              </a:path>
              <a:path w="8382000" h="4216400">
                <a:moveTo>
                  <a:pt x="5227417" y="4152900"/>
                </a:moveTo>
                <a:lnTo>
                  <a:pt x="3154582" y="4152900"/>
                </a:lnTo>
                <a:lnTo>
                  <a:pt x="3213239" y="4165600"/>
                </a:lnTo>
                <a:lnTo>
                  <a:pt x="5168760" y="4165600"/>
                </a:lnTo>
                <a:lnTo>
                  <a:pt x="5227417" y="4152900"/>
                </a:lnTo>
                <a:close/>
              </a:path>
              <a:path w="8382000" h="4216400">
                <a:moveTo>
                  <a:pt x="5401397" y="4127500"/>
                </a:moveTo>
                <a:lnTo>
                  <a:pt x="2980602" y="4127500"/>
                </a:lnTo>
                <a:lnTo>
                  <a:pt x="3096252" y="4152900"/>
                </a:lnTo>
                <a:lnTo>
                  <a:pt x="5285747" y="4152900"/>
                </a:lnTo>
                <a:lnTo>
                  <a:pt x="5401397" y="4127500"/>
                </a:lnTo>
                <a:close/>
              </a:path>
              <a:path w="8382000" h="4216400">
                <a:moveTo>
                  <a:pt x="5628484" y="4089400"/>
                </a:moveTo>
                <a:lnTo>
                  <a:pt x="2753515" y="4089400"/>
                </a:lnTo>
                <a:lnTo>
                  <a:pt x="2923293" y="4127500"/>
                </a:lnTo>
                <a:lnTo>
                  <a:pt x="5458706" y="4127500"/>
                </a:lnTo>
                <a:lnTo>
                  <a:pt x="5628484" y="4089400"/>
                </a:lnTo>
                <a:close/>
              </a:path>
              <a:path w="8382000" h="4216400">
                <a:moveTo>
                  <a:pt x="5794906" y="152400"/>
                </a:moveTo>
                <a:lnTo>
                  <a:pt x="2587093" y="152400"/>
                </a:lnTo>
                <a:lnTo>
                  <a:pt x="2265016" y="228600"/>
                </a:lnTo>
                <a:lnTo>
                  <a:pt x="2212808" y="254000"/>
                </a:lnTo>
                <a:lnTo>
                  <a:pt x="1958463" y="317500"/>
                </a:lnTo>
                <a:lnTo>
                  <a:pt x="1908978" y="342900"/>
                </a:lnTo>
                <a:lnTo>
                  <a:pt x="1811446" y="368300"/>
                </a:lnTo>
                <a:lnTo>
                  <a:pt x="1763410" y="393700"/>
                </a:lnTo>
                <a:lnTo>
                  <a:pt x="1668834" y="419100"/>
                </a:lnTo>
                <a:lnTo>
                  <a:pt x="1622307" y="444500"/>
                </a:lnTo>
                <a:lnTo>
                  <a:pt x="1576295" y="457200"/>
                </a:lnTo>
                <a:lnTo>
                  <a:pt x="1530804" y="482600"/>
                </a:lnTo>
                <a:lnTo>
                  <a:pt x="1485843" y="495300"/>
                </a:lnTo>
                <a:lnTo>
                  <a:pt x="1441416" y="520700"/>
                </a:lnTo>
                <a:lnTo>
                  <a:pt x="1397531" y="533400"/>
                </a:lnTo>
                <a:lnTo>
                  <a:pt x="1354193" y="558800"/>
                </a:lnTo>
                <a:lnTo>
                  <a:pt x="1311411" y="571500"/>
                </a:lnTo>
                <a:lnTo>
                  <a:pt x="1227534" y="622300"/>
                </a:lnTo>
                <a:lnTo>
                  <a:pt x="1186453" y="635000"/>
                </a:lnTo>
                <a:lnTo>
                  <a:pt x="1106039" y="685800"/>
                </a:lnTo>
                <a:lnTo>
                  <a:pt x="1066719" y="698500"/>
                </a:lnTo>
                <a:lnTo>
                  <a:pt x="1027998" y="723900"/>
                </a:lnTo>
                <a:lnTo>
                  <a:pt x="989884" y="749300"/>
                </a:lnTo>
                <a:lnTo>
                  <a:pt x="952382" y="774700"/>
                </a:lnTo>
                <a:lnTo>
                  <a:pt x="915500" y="787400"/>
                </a:lnTo>
                <a:lnTo>
                  <a:pt x="879244" y="812800"/>
                </a:lnTo>
                <a:lnTo>
                  <a:pt x="843619" y="838200"/>
                </a:lnTo>
                <a:lnTo>
                  <a:pt x="808634" y="863600"/>
                </a:lnTo>
                <a:lnTo>
                  <a:pt x="774293" y="889000"/>
                </a:lnTo>
                <a:lnTo>
                  <a:pt x="740605" y="914400"/>
                </a:lnTo>
                <a:lnTo>
                  <a:pt x="707574" y="939800"/>
                </a:lnTo>
                <a:lnTo>
                  <a:pt x="675208" y="965200"/>
                </a:lnTo>
                <a:lnTo>
                  <a:pt x="643513" y="990600"/>
                </a:lnTo>
                <a:lnTo>
                  <a:pt x="612496" y="1016000"/>
                </a:lnTo>
                <a:lnTo>
                  <a:pt x="582163" y="1041400"/>
                </a:lnTo>
                <a:lnTo>
                  <a:pt x="552520" y="1066800"/>
                </a:lnTo>
                <a:lnTo>
                  <a:pt x="523575" y="1092200"/>
                </a:lnTo>
                <a:lnTo>
                  <a:pt x="467801" y="1143000"/>
                </a:lnTo>
                <a:lnTo>
                  <a:pt x="414893" y="1193800"/>
                </a:lnTo>
                <a:lnTo>
                  <a:pt x="364903" y="1244600"/>
                </a:lnTo>
                <a:lnTo>
                  <a:pt x="317882" y="1308100"/>
                </a:lnTo>
                <a:lnTo>
                  <a:pt x="295502" y="1333500"/>
                </a:lnTo>
                <a:lnTo>
                  <a:pt x="273884" y="1358900"/>
                </a:lnTo>
                <a:lnTo>
                  <a:pt x="253033" y="1384300"/>
                </a:lnTo>
                <a:lnTo>
                  <a:pt x="232958" y="1409700"/>
                </a:lnTo>
                <a:lnTo>
                  <a:pt x="213664" y="1447800"/>
                </a:lnTo>
                <a:lnTo>
                  <a:pt x="195158" y="1473200"/>
                </a:lnTo>
                <a:lnTo>
                  <a:pt x="177446" y="1498600"/>
                </a:lnTo>
                <a:lnTo>
                  <a:pt x="160535" y="1524000"/>
                </a:lnTo>
                <a:lnTo>
                  <a:pt x="144432" y="1562100"/>
                </a:lnTo>
                <a:lnTo>
                  <a:pt x="129142" y="1587500"/>
                </a:lnTo>
                <a:lnTo>
                  <a:pt x="114672" y="1612900"/>
                </a:lnTo>
                <a:lnTo>
                  <a:pt x="101029" y="1651000"/>
                </a:lnTo>
                <a:lnTo>
                  <a:pt x="88219" y="1676400"/>
                </a:lnTo>
                <a:lnTo>
                  <a:pt x="76249" y="1701800"/>
                </a:lnTo>
                <a:lnTo>
                  <a:pt x="65125" y="1739900"/>
                </a:lnTo>
                <a:lnTo>
                  <a:pt x="54854" y="1765300"/>
                </a:lnTo>
                <a:lnTo>
                  <a:pt x="45442" y="1803400"/>
                </a:lnTo>
                <a:lnTo>
                  <a:pt x="36895" y="1828800"/>
                </a:lnTo>
                <a:lnTo>
                  <a:pt x="29221" y="1854200"/>
                </a:lnTo>
                <a:lnTo>
                  <a:pt x="22425" y="1892300"/>
                </a:lnTo>
                <a:lnTo>
                  <a:pt x="16514" y="1917700"/>
                </a:lnTo>
                <a:lnTo>
                  <a:pt x="11495" y="1955800"/>
                </a:lnTo>
                <a:lnTo>
                  <a:pt x="7374" y="1981200"/>
                </a:lnTo>
                <a:lnTo>
                  <a:pt x="4157" y="2019300"/>
                </a:lnTo>
                <a:lnTo>
                  <a:pt x="1852" y="2044700"/>
                </a:lnTo>
                <a:lnTo>
                  <a:pt x="464" y="2082800"/>
                </a:lnTo>
                <a:lnTo>
                  <a:pt x="0" y="2108200"/>
                </a:lnTo>
                <a:lnTo>
                  <a:pt x="464" y="2146300"/>
                </a:lnTo>
                <a:lnTo>
                  <a:pt x="1852" y="2171700"/>
                </a:lnTo>
                <a:lnTo>
                  <a:pt x="4157" y="2209800"/>
                </a:lnTo>
                <a:lnTo>
                  <a:pt x="7374" y="2235200"/>
                </a:lnTo>
                <a:lnTo>
                  <a:pt x="11495" y="2273300"/>
                </a:lnTo>
                <a:lnTo>
                  <a:pt x="16514" y="2298700"/>
                </a:lnTo>
                <a:lnTo>
                  <a:pt x="22425" y="2324100"/>
                </a:lnTo>
                <a:lnTo>
                  <a:pt x="29221" y="2362200"/>
                </a:lnTo>
                <a:lnTo>
                  <a:pt x="36895" y="2387600"/>
                </a:lnTo>
                <a:lnTo>
                  <a:pt x="45442" y="2425700"/>
                </a:lnTo>
                <a:lnTo>
                  <a:pt x="54854" y="2451100"/>
                </a:lnTo>
                <a:lnTo>
                  <a:pt x="65125" y="2489200"/>
                </a:lnTo>
                <a:lnTo>
                  <a:pt x="76249" y="2514600"/>
                </a:lnTo>
                <a:lnTo>
                  <a:pt x="88219" y="2540000"/>
                </a:lnTo>
                <a:lnTo>
                  <a:pt x="101029" y="2578100"/>
                </a:lnTo>
                <a:lnTo>
                  <a:pt x="114672" y="2603500"/>
                </a:lnTo>
                <a:lnTo>
                  <a:pt x="129142" y="2628900"/>
                </a:lnTo>
                <a:lnTo>
                  <a:pt x="144432" y="2667000"/>
                </a:lnTo>
                <a:lnTo>
                  <a:pt x="160535" y="2692400"/>
                </a:lnTo>
                <a:lnTo>
                  <a:pt x="177446" y="2717800"/>
                </a:lnTo>
                <a:lnTo>
                  <a:pt x="195158" y="2743200"/>
                </a:lnTo>
                <a:lnTo>
                  <a:pt x="213664" y="2781300"/>
                </a:lnTo>
                <a:lnTo>
                  <a:pt x="232958" y="2806700"/>
                </a:lnTo>
                <a:lnTo>
                  <a:pt x="253033" y="2832100"/>
                </a:lnTo>
                <a:lnTo>
                  <a:pt x="273884" y="2857500"/>
                </a:lnTo>
                <a:lnTo>
                  <a:pt x="295502" y="2895600"/>
                </a:lnTo>
                <a:lnTo>
                  <a:pt x="341018" y="2946400"/>
                </a:lnTo>
                <a:lnTo>
                  <a:pt x="389530" y="2997200"/>
                </a:lnTo>
                <a:lnTo>
                  <a:pt x="414893" y="3022600"/>
                </a:lnTo>
                <a:lnTo>
                  <a:pt x="440985" y="3060700"/>
                </a:lnTo>
                <a:lnTo>
                  <a:pt x="495333" y="3111500"/>
                </a:lnTo>
                <a:lnTo>
                  <a:pt x="552520" y="3162300"/>
                </a:lnTo>
                <a:lnTo>
                  <a:pt x="582163" y="3187700"/>
                </a:lnTo>
                <a:lnTo>
                  <a:pt x="612496" y="3213100"/>
                </a:lnTo>
                <a:lnTo>
                  <a:pt x="643513" y="3238500"/>
                </a:lnTo>
                <a:lnTo>
                  <a:pt x="675208" y="3263900"/>
                </a:lnTo>
                <a:lnTo>
                  <a:pt x="707574" y="3289300"/>
                </a:lnTo>
                <a:lnTo>
                  <a:pt x="740605" y="3314700"/>
                </a:lnTo>
                <a:lnTo>
                  <a:pt x="774293" y="3340100"/>
                </a:lnTo>
                <a:lnTo>
                  <a:pt x="808634" y="3352800"/>
                </a:lnTo>
                <a:lnTo>
                  <a:pt x="843619" y="3378200"/>
                </a:lnTo>
                <a:lnTo>
                  <a:pt x="879244" y="3403600"/>
                </a:lnTo>
                <a:lnTo>
                  <a:pt x="915500" y="3429000"/>
                </a:lnTo>
                <a:lnTo>
                  <a:pt x="952382" y="3454400"/>
                </a:lnTo>
                <a:lnTo>
                  <a:pt x="989884" y="3479800"/>
                </a:lnTo>
                <a:lnTo>
                  <a:pt x="1027998" y="3492500"/>
                </a:lnTo>
                <a:lnTo>
                  <a:pt x="1066719" y="3517900"/>
                </a:lnTo>
                <a:lnTo>
                  <a:pt x="1106039" y="3543300"/>
                </a:lnTo>
                <a:lnTo>
                  <a:pt x="1145953" y="3556000"/>
                </a:lnTo>
                <a:lnTo>
                  <a:pt x="1227534" y="3606800"/>
                </a:lnTo>
                <a:lnTo>
                  <a:pt x="1269189" y="3619500"/>
                </a:lnTo>
                <a:lnTo>
                  <a:pt x="1354193" y="3670300"/>
                </a:lnTo>
                <a:lnTo>
                  <a:pt x="1397531" y="3683000"/>
                </a:lnTo>
                <a:lnTo>
                  <a:pt x="1441416" y="3708400"/>
                </a:lnTo>
                <a:lnTo>
                  <a:pt x="1485843" y="3721100"/>
                </a:lnTo>
                <a:lnTo>
                  <a:pt x="1530804" y="3746500"/>
                </a:lnTo>
                <a:lnTo>
                  <a:pt x="1576295" y="3759200"/>
                </a:lnTo>
                <a:lnTo>
                  <a:pt x="1622307" y="3784600"/>
                </a:lnTo>
                <a:lnTo>
                  <a:pt x="1715871" y="3810000"/>
                </a:lnTo>
                <a:lnTo>
                  <a:pt x="1763410" y="3835400"/>
                </a:lnTo>
                <a:lnTo>
                  <a:pt x="1859970" y="3860800"/>
                </a:lnTo>
                <a:lnTo>
                  <a:pt x="1908978" y="3886200"/>
                </a:lnTo>
                <a:lnTo>
                  <a:pt x="2058836" y="3924300"/>
                </a:lnTo>
                <a:lnTo>
                  <a:pt x="2109711" y="3949700"/>
                </a:lnTo>
                <a:lnTo>
                  <a:pt x="2161038" y="3962400"/>
                </a:lnTo>
                <a:lnTo>
                  <a:pt x="2697660" y="4089400"/>
                </a:lnTo>
                <a:lnTo>
                  <a:pt x="5684339" y="4089400"/>
                </a:lnTo>
                <a:lnTo>
                  <a:pt x="6220961" y="3962400"/>
                </a:lnTo>
                <a:lnTo>
                  <a:pt x="6272288" y="3949700"/>
                </a:lnTo>
                <a:lnTo>
                  <a:pt x="6323163" y="3924300"/>
                </a:lnTo>
                <a:lnTo>
                  <a:pt x="6473021" y="3886200"/>
                </a:lnTo>
                <a:lnTo>
                  <a:pt x="6522029" y="3860800"/>
                </a:lnTo>
                <a:lnTo>
                  <a:pt x="6618589" y="3835400"/>
                </a:lnTo>
                <a:lnTo>
                  <a:pt x="6666128" y="3810000"/>
                </a:lnTo>
                <a:lnTo>
                  <a:pt x="6759692" y="3784600"/>
                </a:lnTo>
                <a:lnTo>
                  <a:pt x="6805704" y="3759200"/>
                </a:lnTo>
                <a:lnTo>
                  <a:pt x="6851195" y="3746500"/>
                </a:lnTo>
                <a:lnTo>
                  <a:pt x="6896156" y="3721100"/>
                </a:lnTo>
                <a:lnTo>
                  <a:pt x="6940583" y="3708400"/>
                </a:lnTo>
                <a:lnTo>
                  <a:pt x="6984468" y="3683000"/>
                </a:lnTo>
                <a:lnTo>
                  <a:pt x="7027806" y="3670300"/>
                </a:lnTo>
                <a:lnTo>
                  <a:pt x="7112810" y="3619500"/>
                </a:lnTo>
                <a:lnTo>
                  <a:pt x="7154465" y="3606800"/>
                </a:lnTo>
                <a:lnTo>
                  <a:pt x="7236046" y="3556000"/>
                </a:lnTo>
                <a:lnTo>
                  <a:pt x="7275960" y="3543300"/>
                </a:lnTo>
                <a:lnTo>
                  <a:pt x="7315280" y="3517900"/>
                </a:lnTo>
                <a:lnTo>
                  <a:pt x="7354001" y="3492500"/>
                </a:lnTo>
                <a:lnTo>
                  <a:pt x="7392115" y="3479800"/>
                </a:lnTo>
                <a:lnTo>
                  <a:pt x="7429617" y="3454400"/>
                </a:lnTo>
                <a:lnTo>
                  <a:pt x="7466499" y="3429000"/>
                </a:lnTo>
                <a:lnTo>
                  <a:pt x="7502755" y="3403600"/>
                </a:lnTo>
                <a:lnTo>
                  <a:pt x="7538380" y="3378200"/>
                </a:lnTo>
                <a:lnTo>
                  <a:pt x="7573365" y="3352800"/>
                </a:lnTo>
                <a:lnTo>
                  <a:pt x="7607706" y="3340100"/>
                </a:lnTo>
                <a:lnTo>
                  <a:pt x="7641394" y="3314700"/>
                </a:lnTo>
                <a:lnTo>
                  <a:pt x="7674425" y="3289300"/>
                </a:lnTo>
                <a:lnTo>
                  <a:pt x="7706791" y="3263900"/>
                </a:lnTo>
                <a:lnTo>
                  <a:pt x="7738486" y="3238500"/>
                </a:lnTo>
                <a:lnTo>
                  <a:pt x="7769503" y="3213100"/>
                </a:lnTo>
                <a:lnTo>
                  <a:pt x="7799836" y="3187700"/>
                </a:lnTo>
                <a:lnTo>
                  <a:pt x="7829479" y="3162300"/>
                </a:lnTo>
                <a:lnTo>
                  <a:pt x="7858424" y="3136900"/>
                </a:lnTo>
                <a:lnTo>
                  <a:pt x="7914198" y="3086100"/>
                </a:lnTo>
                <a:lnTo>
                  <a:pt x="7967106" y="3022600"/>
                </a:lnTo>
                <a:lnTo>
                  <a:pt x="7992469" y="2997200"/>
                </a:lnTo>
                <a:lnTo>
                  <a:pt x="8040981" y="2946400"/>
                </a:lnTo>
                <a:lnTo>
                  <a:pt x="8086497" y="2895600"/>
                </a:lnTo>
                <a:lnTo>
                  <a:pt x="8108115" y="2857500"/>
                </a:lnTo>
                <a:lnTo>
                  <a:pt x="8128966" y="2832100"/>
                </a:lnTo>
                <a:lnTo>
                  <a:pt x="8149041" y="2806700"/>
                </a:lnTo>
                <a:lnTo>
                  <a:pt x="8168335" y="2781300"/>
                </a:lnTo>
                <a:lnTo>
                  <a:pt x="8186841" y="2743200"/>
                </a:lnTo>
                <a:lnTo>
                  <a:pt x="8204553" y="2717800"/>
                </a:lnTo>
                <a:lnTo>
                  <a:pt x="8221464" y="2692400"/>
                </a:lnTo>
                <a:lnTo>
                  <a:pt x="8237567" y="2667000"/>
                </a:lnTo>
                <a:lnTo>
                  <a:pt x="8252857" y="2628900"/>
                </a:lnTo>
                <a:lnTo>
                  <a:pt x="8267327" y="2603500"/>
                </a:lnTo>
                <a:lnTo>
                  <a:pt x="8280970" y="2578100"/>
                </a:lnTo>
                <a:lnTo>
                  <a:pt x="8293780" y="2540000"/>
                </a:lnTo>
                <a:lnTo>
                  <a:pt x="8305750" y="2514600"/>
                </a:lnTo>
                <a:lnTo>
                  <a:pt x="8316874" y="2489200"/>
                </a:lnTo>
                <a:lnTo>
                  <a:pt x="8327145" y="2451100"/>
                </a:lnTo>
                <a:lnTo>
                  <a:pt x="8336557" y="2425700"/>
                </a:lnTo>
                <a:lnTo>
                  <a:pt x="8345104" y="2387600"/>
                </a:lnTo>
                <a:lnTo>
                  <a:pt x="8352778" y="2362200"/>
                </a:lnTo>
                <a:lnTo>
                  <a:pt x="8359574" y="2324100"/>
                </a:lnTo>
                <a:lnTo>
                  <a:pt x="8365485" y="2298700"/>
                </a:lnTo>
                <a:lnTo>
                  <a:pt x="8370504" y="2273300"/>
                </a:lnTo>
                <a:lnTo>
                  <a:pt x="8374625" y="2235200"/>
                </a:lnTo>
                <a:lnTo>
                  <a:pt x="8377842" y="2209800"/>
                </a:lnTo>
                <a:lnTo>
                  <a:pt x="8380147" y="2171700"/>
                </a:lnTo>
                <a:lnTo>
                  <a:pt x="8381535" y="2146300"/>
                </a:lnTo>
                <a:lnTo>
                  <a:pt x="8382000" y="2108200"/>
                </a:lnTo>
                <a:lnTo>
                  <a:pt x="8381535" y="2082800"/>
                </a:lnTo>
                <a:lnTo>
                  <a:pt x="8380147" y="2044700"/>
                </a:lnTo>
                <a:lnTo>
                  <a:pt x="8377842" y="2019300"/>
                </a:lnTo>
                <a:lnTo>
                  <a:pt x="8374625" y="1981200"/>
                </a:lnTo>
                <a:lnTo>
                  <a:pt x="8370504" y="1955800"/>
                </a:lnTo>
                <a:lnTo>
                  <a:pt x="8365485" y="1917700"/>
                </a:lnTo>
                <a:lnTo>
                  <a:pt x="8359574" y="1892300"/>
                </a:lnTo>
                <a:lnTo>
                  <a:pt x="8352778" y="1854200"/>
                </a:lnTo>
                <a:lnTo>
                  <a:pt x="8345104" y="1828800"/>
                </a:lnTo>
                <a:lnTo>
                  <a:pt x="8336557" y="1803400"/>
                </a:lnTo>
                <a:lnTo>
                  <a:pt x="8327145" y="1765300"/>
                </a:lnTo>
                <a:lnTo>
                  <a:pt x="8316874" y="1739900"/>
                </a:lnTo>
                <a:lnTo>
                  <a:pt x="8305750" y="1701800"/>
                </a:lnTo>
                <a:lnTo>
                  <a:pt x="8293780" y="1676400"/>
                </a:lnTo>
                <a:lnTo>
                  <a:pt x="8280970" y="1651000"/>
                </a:lnTo>
                <a:lnTo>
                  <a:pt x="8267327" y="1612900"/>
                </a:lnTo>
                <a:lnTo>
                  <a:pt x="8252857" y="1587500"/>
                </a:lnTo>
                <a:lnTo>
                  <a:pt x="8237567" y="1562100"/>
                </a:lnTo>
                <a:lnTo>
                  <a:pt x="8221464" y="1524000"/>
                </a:lnTo>
                <a:lnTo>
                  <a:pt x="8204553" y="1498600"/>
                </a:lnTo>
                <a:lnTo>
                  <a:pt x="8186841" y="1473200"/>
                </a:lnTo>
                <a:lnTo>
                  <a:pt x="8168335" y="1447800"/>
                </a:lnTo>
                <a:lnTo>
                  <a:pt x="8149041" y="1409700"/>
                </a:lnTo>
                <a:lnTo>
                  <a:pt x="8128966" y="1384300"/>
                </a:lnTo>
                <a:lnTo>
                  <a:pt x="8108115" y="1358900"/>
                </a:lnTo>
                <a:lnTo>
                  <a:pt x="8086497" y="1333500"/>
                </a:lnTo>
                <a:lnTo>
                  <a:pt x="8064117" y="1308100"/>
                </a:lnTo>
                <a:lnTo>
                  <a:pt x="8040981" y="1270000"/>
                </a:lnTo>
                <a:lnTo>
                  <a:pt x="7992469" y="1219200"/>
                </a:lnTo>
                <a:lnTo>
                  <a:pt x="7941014" y="1168400"/>
                </a:lnTo>
                <a:lnTo>
                  <a:pt x="7886666" y="1117600"/>
                </a:lnTo>
                <a:lnTo>
                  <a:pt x="7829479" y="1066800"/>
                </a:lnTo>
                <a:lnTo>
                  <a:pt x="7799836" y="1041400"/>
                </a:lnTo>
                <a:lnTo>
                  <a:pt x="7769503" y="1016000"/>
                </a:lnTo>
                <a:lnTo>
                  <a:pt x="7738486" y="990600"/>
                </a:lnTo>
                <a:lnTo>
                  <a:pt x="7706791" y="965200"/>
                </a:lnTo>
                <a:lnTo>
                  <a:pt x="7674425" y="939800"/>
                </a:lnTo>
                <a:lnTo>
                  <a:pt x="7641394" y="914400"/>
                </a:lnTo>
                <a:lnTo>
                  <a:pt x="7607706" y="889000"/>
                </a:lnTo>
                <a:lnTo>
                  <a:pt x="7573365" y="863600"/>
                </a:lnTo>
                <a:lnTo>
                  <a:pt x="7538380" y="838200"/>
                </a:lnTo>
                <a:lnTo>
                  <a:pt x="7502755" y="812800"/>
                </a:lnTo>
                <a:lnTo>
                  <a:pt x="7466499" y="787400"/>
                </a:lnTo>
                <a:lnTo>
                  <a:pt x="7429617" y="774700"/>
                </a:lnTo>
                <a:lnTo>
                  <a:pt x="7392115" y="749300"/>
                </a:lnTo>
                <a:lnTo>
                  <a:pt x="7354001" y="723900"/>
                </a:lnTo>
                <a:lnTo>
                  <a:pt x="7315280" y="698500"/>
                </a:lnTo>
                <a:lnTo>
                  <a:pt x="7275960" y="685800"/>
                </a:lnTo>
                <a:lnTo>
                  <a:pt x="7195546" y="635000"/>
                </a:lnTo>
                <a:lnTo>
                  <a:pt x="7154465" y="622300"/>
                </a:lnTo>
                <a:lnTo>
                  <a:pt x="7070588" y="571500"/>
                </a:lnTo>
                <a:lnTo>
                  <a:pt x="7027806" y="558800"/>
                </a:lnTo>
                <a:lnTo>
                  <a:pt x="6984468" y="533400"/>
                </a:lnTo>
                <a:lnTo>
                  <a:pt x="6940583" y="520700"/>
                </a:lnTo>
                <a:lnTo>
                  <a:pt x="6896156" y="495300"/>
                </a:lnTo>
                <a:lnTo>
                  <a:pt x="6851195" y="482600"/>
                </a:lnTo>
                <a:lnTo>
                  <a:pt x="6805704" y="457200"/>
                </a:lnTo>
                <a:lnTo>
                  <a:pt x="6759692" y="444500"/>
                </a:lnTo>
                <a:lnTo>
                  <a:pt x="6713165" y="419100"/>
                </a:lnTo>
                <a:lnTo>
                  <a:pt x="6618589" y="393700"/>
                </a:lnTo>
                <a:lnTo>
                  <a:pt x="6570553" y="368300"/>
                </a:lnTo>
                <a:lnTo>
                  <a:pt x="6473021" y="342900"/>
                </a:lnTo>
                <a:lnTo>
                  <a:pt x="6423536" y="317500"/>
                </a:lnTo>
                <a:lnTo>
                  <a:pt x="6169191" y="254000"/>
                </a:lnTo>
                <a:lnTo>
                  <a:pt x="6116983" y="228600"/>
                </a:lnTo>
                <a:lnTo>
                  <a:pt x="5794906" y="152400"/>
                </a:lnTo>
                <a:close/>
              </a:path>
              <a:path w="8382000" h="4216400">
                <a:moveTo>
                  <a:pt x="5515660" y="101600"/>
                </a:moveTo>
                <a:lnTo>
                  <a:pt x="2866339" y="101600"/>
                </a:lnTo>
                <a:lnTo>
                  <a:pt x="2642183" y="152400"/>
                </a:lnTo>
                <a:lnTo>
                  <a:pt x="5739816" y="152400"/>
                </a:lnTo>
                <a:lnTo>
                  <a:pt x="5515660" y="101600"/>
                </a:lnTo>
                <a:close/>
              </a:path>
              <a:path w="8382000" h="4216400">
                <a:moveTo>
                  <a:pt x="5343742" y="76200"/>
                </a:moveTo>
                <a:lnTo>
                  <a:pt x="3038257" y="76200"/>
                </a:lnTo>
                <a:lnTo>
                  <a:pt x="2923293" y="101600"/>
                </a:lnTo>
                <a:lnTo>
                  <a:pt x="5458706" y="101600"/>
                </a:lnTo>
                <a:lnTo>
                  <a:pt x="5343742" y="76200"/>
                </a:lnTo>
                <a:close/>
              </a:path>
              <a:path w="8382000" h="4216400">
                <a:moveTo>
                  <a:pt x="5168760" y="50800"/>
                </a:moveTo>
                <a:lnTo>
                  <a:pt x="3213239" y="50800"/>
                </a:lnTo>
                <a:lnTo>
                  <a:pt x="3096252" y="76200"/>
                </a:lnTo>
                <a:lnTo>
                  <a:pt x="5285747" y="76200"/>
                </a:lnTo>
                <a:lnTo>
                  <a:pt x="5168760" y="50800"/>
                </a:lnTo>
                <a:close/>
              </a:path>
              <a:path w="8382000" h="4216400">
                <a:moveTo>
                  <a:pt x="5050489" y="38100"/>
                </a:moveTo>
                <a:lnTo>
                  <a:pt x="3331510" y="38100"/>
                </a:lnTo>
                <a:lnTo>
                  <a:pt x="3272217" y="50800"/>
                </a:lnTo>
                <a:lnTo>
                  <a:pt x="5109782" y="50800"/>
                </a:lnTo>
                <a:lnTo>
                  <a:pt x="5050489" y="38100"/>
                </a:lnTo>
                <a:close/>
              </a:path>
              <a:path w="8382000" h="4216400">
                <a:moveTo>
                  <a:pt x="4930986" y="25400"/>
                </a:moveTo>
                <a:lnTo>
                  <a:pt x="3451013" y="25400"/>
                </a:lnTo>
                <a:lnTo>
                  <a:pt x="3391110" y="38100"/>
                </a:lnTo>
                <a:lnTo>
                  <a:pt x="4990889" y="38100"/>
                </a:lnTo>
                <a:lnTo>
                  <a:pt x="4930986" y="25400"/>
                </a:lnTo>
                <a:close/>
              </a:path>
              <a:path w="8382000" h="4216400">
                <a:moveTo>
                  <a:pt x="4749535" y="12700"/>
                </a:moveTo>
                <a:lnTo>
                  <a:pt x="3632464" y="12700"/>
                </a:lnTo>
                <a:lnTo>
                  <a:pt x="3571696" y="25400"/>
                </a:lnTo>
                <a:lnTo>
                  <a:pt x="4810303" y="25400"/>
                </a:lnTo>
                <a:lnTo>
                  <a:pt x="4749535" y="12700"/>
                </a:lnTo>
                <a:close/>
              </a:path>
              <a:path w="8382000" h="4216400">
                <a:moveTo>
                  <a:pt x="4503772" y="0"/>
                </a:moveTo>
                <a:lnTo>
                  <a:pt x="3878227" y="0"/>
                </a:lnTo>
                <a:lnTo>
                  <a:pt x="3816395" y="12700"/>
                </a:lnTo>
                <a:lnTo>
                  <a:pt x="4565604" y="12700"/>
                </a:lnTo>
                <a:lnTo>
                  <a:pt x="4503772" y="0"/>
                </a:lnTo>
                <a:close/>
              </a:path>
            </a:pathLst>
          </a:custGeom>
          <a:solidFill>
            <a:srgbClr val="D6C7F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390650" y="2085975"/>
            <a:ext cx="6076950" cy="282892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705350" y="5153023"/>
            <a:ext cx="2390775" cy="170497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185028" y="5357266"/>
            <a:ext cx="14370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C002C"/>
                </a:solidFill>
                <a:latin typeface="Broadway"/>
                <a:cs typeface="Broadway"/>
              </a:rPr>
              <a:t>Objects</a:t>
            </a:r>
            <a:endParaRPr sz="2800">
              <a:latin typeface="Broadway"/>
              <a:cs typeface="Broadway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101331" y="5156708"/>
            <a:ext cx="715010" cy="554990"/>
          </a:xfrm>
          <a:custGeom>
            <a:avLst/>
            <a:gdLst/>
            <a:ahLst/>
            <a:cxnLst/>
            <a:rect l="l" t="t" r="r" b="b"/>
            <a:pathLst>
              <a:path w="715009" h="554989">
                <a:moveTo>
                  <a:pt x="186817" y="213233"/>
                </a:moveTo>
                <a:lnTo>
                  <a:pt x="0" y="383159"/>
                </a:lnTo>
                <a:lnTo>
                  <a:pt x="157352" y="554812"/>
                </a:lnTo>
                <a:lnTo>
                  <a:pt x="164719" y="469404"/>
                </a:lnTo>
                <a:lnTo>
                  <a:pt x="222853" y="463102"/>
                </a:lnTo>
                <a:lnTo>
                  <a:pt x="278646" y="453660"/>
                </a:lnTo>
                <a:lnTo>
                  <a:pt x="331922" y="441230"/>
                </a:lnTo>
                <a:lnTo>
                  <a:pt x="382504" y="425967"/>
                </a:lnTo>
                <a:lnTo>
                  <a:pt x="430214" y="408021"/>
                </a:lnTo>
                <a:lnTo>
                  <a:pt x="474876" y="387545"/>
                </a:lnTo>
                <a:lnTo>
                  <a:pt x="516313" y="364692"/>
                </a:lnTo>
                <a:lnTo>
                  <a:pt x="554348" y="339614"/>
                </a:lnTo>
                <a:lnTo>
                  <a:pt x="588803" y="312464"/>
                </a:lnTo>
                <a:lnTo>
                  <a:pt x="603469" y="298577"/>
                </a:lnTo>
                <a:lnTo>
                  <a:pt x="179450" y="298577"/>
                </a:lnTo>
                <a:lnTo>
                  <a:pt x="186817" y="213233"/>
                </a:lnTo>
                <a:close/>
              </a:path>
              <a:path w="715009" h="554989">
                <a:moveTo>
                  <a:pt x="708660" y="0"/>
                </a:moveTo>
                <a:lnTo>
                  <a:pt x="691117" y="36559"/>
                </a:lnTo>
                <a:lnTo>
                  <a:pt x="668836" y="71355"/>
                </a:lnTo>
                <a:lnTo>
                  <a:pt x="642056" y="104250"/>
                </a:lnTo>
                <a:lnTo>
                  <a:pt x="611016" y="135107"/>
                </a:lnTo>
                <a:lnTo>
                  <a:pt x="575955" y="163789"/>
                </a:lnTo>
                <a:lnTo>
                  <a:pt x="537114" y="190161"/>
                </a:lnTo>
                <a:lnTo>
                  <a:pt x="494730" y="214085"/>
                </a:lnTo>
                <a:lnTo>
                  <a:pt x="449044" y="235425"/>
                </a:lnTo>
                <a:lnTo>
                  <a:pt x="400295" y="254044"/>
                </a:lnTo>
                <a:lnTo>
                  <a:pt x="348721" y="269805"/>
                </a:lnTo>
                <a:lnTo>
                  <a:pt x="294563" y="282572"/>
                </a:lnTo>
                <a:lnTo>
                  <a:pt x="238060" y="292208"/>
                </a:lnTo>
                <a:lnTo>
                  <a:pt x="179450" y="298577"/>
                </a:lnTo>
                <a:lnTo>
                  <a:pt x="603469" y="298577"/>
                </a:lnTo>
                <a:lnTo>
                  <a:pt x="646270" y="252555"/>
                </a:lnTo>
                <a:lnTo>
                  <a:pt x="668927" y="220102"/>
                </a:lnTo>
                <a:lnTo>
                  <a:pt x="687298" y="186186"/>
                </a:lnTo>
                <a:lnTo>
                  <a:pt x="710472" y="114576"/>
                </a:lnTo>
                <a:lnTo>
                  <a:pt x="714921" y="77186"/>
                </a:lnTo>
                <a:lnTo>
                  <a:pt x="714376" y="38943"/>
                </a:lnTo>
                <a:lnTo>
                  <a:pt x="70866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170419" y="4572000"/>
            <a:ext cx="661035" cy="671195"/>
          </a:xfrm>
          <a:custGeom>
            <a:avLst/>
            <a:gdLst/>
            <a:ahLst/>
            <a:cxnLst/>
            <a:rect l="l" t="t" r="r" b="b"/>
            <a:pathLst>
              <a:path w="661034" h="671195">
                <a:moveTo>
                  <a:pt x="14858" y="0"/>
                </a:moveTo>
                <a:lnTo>
                  <a:pt x="0" y="170814"/>
                </a:lnTo>
                <a:lnTo>
                  <a:pt x="58808" y="177533"/>
                </a:lnTo>
                <a:lnTo>
                  <a:pt x="115952" y="187283"/>
                </a:lnTo>
                <a:lnTo>
                  <a:pt x="171237" y="199914"/>
                </a:lnTo>
                <a:lnTo>
                  <a:pt x="224470" y="215274"/>
                </a:lnTo>
                <a:lnTo>
                  <a:pt x="275457" y="233215"/>
                </a:lnTo>
                <a:lnTo>
                  <a:pt x="324005" y="253586"/>
                </a:lnTo>
                <a:lnTo>
                  <a:pt x="369919" y="276237"/>
                </a:lnTo>
                <a:lnTo>
                  <a:pt x="413007" y="301017"/>
                </a:lnTo>
                <a:lnTo>
                  <a:pt x="453075" y="327777"/>
                </a:lnTo>
                <a:lnTo>
                  <a:pt x="489929" y="356365"/>
                </a:lnTo>
                <a:lnTo>
                  <a:pt x="523375" y="386633"/>
                </a:lnTo>
                <a:lnTo>
                  <a:pt x="553219" y="418430"/>
                </a:lnTo>
                <a:lnTo>
                  <a:pt x="579269" y="451605"/>
                </a:lnTo>
                <a:lnTo>
                  <a:pt x="601331" y="486008"/>
                </a:lnTo>
                <a:lnTo>
                  <a:pt x="619210" y="521490"/>
                </a:lnTo>
                <a:lnTo>
                  <a:pt x="632713" y="557900"/>
                </a:lnTo>
                <a:lnTo>
                  <a:pt x="641647" y="595087"/>
                </a:lnTo>
                <a:lnTo>
                  <a:pt x="645818" y="632902"/>
                </a:lnTo>
                <a:lnTo>
                  <a:pt x="645032" y="671194"/>
                </a:lnTo>
                <a:lnTo>
                  <a:pt x="659764" y="500380"/>
                </a:lnTo>
                <a:lnTo>
                  <a:pt x="660569" y="462105"/>
                </a:lnTo>
                <a:lnTo>
                  <a:pt x="647497" y="387127"/>
                </a:lnTo>
                <a:lnTo>
                  <a:pt x="634007" y="350725"/>
                </a:lnTo>
                <a:lnTo>
                  <a:pt x="616139" y="315248"/>
                </a:lnTo>
                <a:lnTo>
                  <a:pt x="594088" y="280846"/>
                </a:lnTo>
                <a:lnTo>
                  <a:pt x="568047" y="247671"/>
                </a:lnTo>
                <a:lnTo>
                  <a:pt x="538209" y="215872"/>
                </a:lnTo>
                <a:lnTo>
                  <a:pt x="504769" y="185600"/>
                </a:lnTo>
                <a:lnTo>
                  <a:pt x="467920" y="157007"/>
                </a:lnTo>
                <a:lnTo>
                  <a:pt x="427857" y="130241"/>
                </a:lnTo>
                <a:lnTo>
                  <a:pt x="384772" y="105454"/>
                </a:lnTo>
                <a:lnTo>
                  <a:pt x="338860" y="82797"/>
                </a:lnTo>
                <a:lnTo>
                  <a:pt x="290314" y="62420"/>
                </a:lnTo>
                <a:lnTo>
                  <a:pt x="239327" y="44473"/>
                </a:lnTo>
                <a:lnTo>
                  <a:pt x="186095" y="29107"/>
                </a:lnTo>
                <a:lnTo>
                  <a:pt x="130810" y="16472"/>
                </a:lnTo>
                <a:lnTo>
                  <a:pt x="73667" y="6719"/>
                </a:lnTo>
                <a:lnTo>
                  <a:pt x="14858" y="0"/>
                </a:lnTo>
                <a:close/>
              </a:path>
            </a:pathLst>
          </a:custGeom>
          <a:solidFill>
            <a:srgbClr val="CD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101331" y="4572000"/>
            <a:ext cx="730250" cy="1139825"/>
          </a:xfrm>
          <a:custGeom>
            <a:avLst/>
            <a:gdLst/>
            <a:ahLst/>
            <a:cxnLst/>
            <a:rect l="l" t="t" r="r" b="b"/>
            <a:pathLst>
              <a:path w="730250" h="1139825">
                <a:moveTo>
                  <a:pt x="714121" y="671194"/>
                </a:moveTo>
                <a:lnTo>
                  <a:pt x="714906" y="632902"/>
                </a:lnTo>
                <a:lnTo>
                  <a:pt x="701801" y="557900"/>
                </a:lnTo>
                <a:lnTo>
                  <a:pt x="688298" y="521490"/>
                </a:lnTo>
                <a:lnTo>
                  <a:pt x="670419" y="486008"/>
                </a:lnTo>
                <a:lnTo>
                  <a:pt x="648357" y="451605"/>
                </a:lnTo>
                <a:lnTo>
                  <a:pt x="622307" y="418430"/>
                </a:lnTo>
                <a:lnTo>
                  <a:pt x="592463" y="386633"/>
                </a:lnTo>
                <a:lnTo>
                  <a:pt x="559017" y="356365"/>
                </a:lnTo>
                <a:lnTo>
                  <a:pt x="522163" y="327777"/>
                </a:lnTo>
                <a:lnTo>
                  <a:pt x="482095" y="301017"/>
                </a:lnTo>
                <a:lnTo>
                  <a:pt x="439007" y="276237"/>
                </a:lnTo>
                <a:lnTo>
                  <a:pt x="393093" y="253586"/>
                </a:lnTo>
                <a:lnTo>
                  <a:pt x="344545" y="233215"/>
                </a:lnTo>
                <a:lnTo>
                  <a:pt x="293558" y="215274"/>
                </a:lnTo>
                <a:lnTo>
                  <a:pt x="240325" y="199914"/>
                </a:lnTo>
                <a:lnTo>
                  <a:pt x="185040" y="187283"/>
                </a:lnTo>
                <a:lnTo>
                  <a:pt x="127896" y="177533"/>
                </a:lnTo>
                <a:lnTo>
                  <a:pt x="69088" y="170814"/>
                </a:lnTo>
                <a:lnTo>
                  <a:pt x="83947" y="0"/>
                </a:lnTo>
                <a:lnTo>
                  <a:pt x="142755" y="6719"/>
                </a:lnTo>
                <a:lnTo>
                  <a:pt x="199898" y="16472"/>
                </a:lnTo>
                <a:lnTo>
                  <a:pt x="255183" y="29107"/>
                </a:lnTo>
                <a:lnTo>
                  <a:pt x="308415" y="44473"/>
                </a:lnTo>
                <a:lnTo>
                  <a:pt x="359402" y="62420"/>
                </a:lnTo>
                <a:lnTo>
                  <a:pt x="407948" y="82797"/>
                </a:lnTo>
                <a:lnTo>
                  <a:pt x="453860" y="105454"/>
                </a:lnTo>
                <a:lnTo>
                  <a:pt x="496945" y="130241"/>
                </a:lnTo>
                <a:lnTo>
                  <a:pt x="537008" y="157007"/>
                </a:lnTo>
                <a:lnTo>
                  <a:pt x="573857" y="185600"/>
                </a:lnTo>
                <a:lnTo>
                  <a:pt x="607297" y="215872"/>
                </a:lnTo>
                <a:lnTo>
                  <a:pt x="637135" y="247671"/>
                </a:lnTo>
                <a:lnTo>
                  <a:pt x="663176" y="280846"/>
                </a:lnTo>
                <a:lnTo>
                  <a:pt x="685227" y="315248"/>
                </a:lnTo>
                <a:lnTo>
                  <a:pt x="703095" y="350725"/>
                </a:lnTo>
                <a:lnTo>
                  <a:pt x="716585" y="387127"/>
                </a:lnTo>
                <a:lnTo>
                  <a:pt x="725503" y="424304"/>
                </a:lnTo>
                <a:lnTo>
                  <a:pt x="729657" y="462105"/>
                </a:lnTo>
                <a:lnTo>
                  <a:pt x="728852" y="500380"/>
                </a:lnTo>
                <a:lnTo>
                  <a:pt x="714121" y="671194"/>
                </a:lnTo>
                <a:lnTo>
                  <a:pt x="707897" y="710842"/>
                </a:lnTo>
                <a:lnTo>
                  <a:pt x="696338" y="749162"/>
                </a:lnTo>
                <a:lnTo>
                  <a:pt x="679672" y="785994"/>
                </a:lnTo>
                <a:lnTo>
                  <a:pt x="658129" y="821180"/>
                </a:lnTo>
                <a:lnTo>
                  <a:pt x="631937" y="854560"/>
                </a:lnTo>
                <a:lnTo>
                  <a:pt x="601326" y="885977"/>
                </a:lnTo>
                <a:lnTo>
                  <a:pt x="566524" y="915270"/>
                </a:lnTo>
                <a:lnTo>
                  <a:pt x="527761" y="942282"/>
                </a:lnTo>
                <a:lnTo>
                  <a:pt x="485264" y="966852"/>
                </a:lnTo>
                <a:lnTo>
                  <a:pt x="439264" y="988822"/>
                </a:lnTo>
                <a:lnTo>
                  <a:pt x="389989" y="1008034"/>
                </a:lnTo>
                <a:lnTo>
                  <a:pt x="337668" y="1024328"/>
                </a:lnTo>
                <a:lnTo>
                  <a:pt x="282530" y="1037545"/>
                </a:lnTo>
                <a:lnTo>
                  <a:pt x="224804" y="1047526"/>
                </a:lnTo>
                <a:lnTo>
                  <a:pt x="164719" y="1054112"/>
                </a:lnTo>
                <a:lnTo>
                  <a:pt x="157352" y="1139520"/>
                </a:lnTo>
                <a:lnTo>
                  <a:pt x="0" y="967866"/>
                </a:lnTo>
                <a:lnTo>
                  <a:pt x="186817" y="797941"/>
                </a:lnTo>
                <a:lnTo>
                  <a:pt x="179450" y="883285"/>
                </a:lnTo>
                <a:lnTo>
                  <a:pt x="238060" y="876916"/>
                </a:lnTo>
                <a:lnTo>
                  <a:pt x="294563" y="867280"/>
                </a:lnTo>
                <a:lnTo>
                  <a:pt x="348721" y="854513"/>
                </a:lnTo>
                <a:lnTo>
                  <a:pt x="400295" y="838752"/>
                </a:lnTo>
                <a:lnTo>
                  <a:pt x="449044" y="820133"/>
                </a:lnTo>
                <a:lnTo>
                  <a:pt x="494730" y="798793"/>
                </a:lnTo>
                <a:lnTo>
                  <a:pt x="537114" y="774869"/>
                </a:lnTo>
                <a:lnTo>
                  <a:pt x="575955" y="748497"/>
                </a:lnTo>
                <a:lnTo>
                  <a:pt x="611016" y="719815"/>
                </a:lnTo>
                <a:lnTo>
                  <a:pt x="642056" y="688958"/>
                </a:lnTo>
                <a:lnTo>
                  <a:pt x="668836" y="656063"/>
                </a:lnTo>
                <a:lnTo>
                  <a:pt x="691117" y="621267"/>
                </a:lnTo>
                <a:lnTo>
                  <a:pt x="708660" y="584707"/>
                </a:lnTo>
              </a:path>
            </a:pathLst>
          </a:custGeom>
          <a:ln w="444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Picture 6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007" y="5565098"/>
            <a:ext cx="950913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1030" y="0"/>
            <a:ext cx="9146173" cy="1028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485" y="443483"/>
            <a:ext cx="8942832" cy="6123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1084" y="672083"/>
            <a:ext cx="8485632" cy="56662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4540" y="4284345"/>
            <a:ext cx="53619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  <a:latin typeface="Cooper Black"/>
                <a:cs typeface="Cooper Black"/>
              </a:rPr>
              <a:t>The </a:t>
            </a:r>
            <a:r>
              <a:rPr sz="3200" spc="-5" dirty="0">
                <a:solidFill>
                  <a:srgbClr val="001F5F"/>
                </a:solidFill>
                <a:latin typeface="Cooper Black"/>
                <a:cs typeface="Cooper Black"/>
              </a:rPr>
              <a:t>cat </a:t>
            </a:r>
            <a:r>
              <a:rPr sz="3200" spc="-5" dirty="0">
                <a:solidFill>
                  <a:srgbClr val="FFFFFF"/>
                </a:solidFill>
                <a:latin typeface="Cooper Black"/>
                <a:cs typeface="Cooper Black"/>
              </a:rPr>
              <a:t>is </a:t>
            </a:r>
            <a:r>
              <a:rPr sz="3200" dirty="0">
                <a:solidFill>
                  <a:srgbClr val="C00000"/>
                </a:solidFill>
                <a:latin typeface="Cooper Black"/>
                <a:cs typeface="Cooper Black"/>
              </a:rPr>
              <a:t>under </a:t>
            </a:r>
            <a:r>
              <a:rPr sz="3200" spc="5" dirty="0">
                <a:solidFill>
                  <a:srgbClr val="FFFFFF"/>
                </a:solidFill>
                <a:latin typeface="Cooper Black"/>
                <a:cs typeface="Cooper Black"/>
              </a:rPr>
              <a:t>the</a:t>
            </a:r>
            <a:r>
              <a:rPr sz="3200" spc="-75" dirty="0">
                <a:solidFill>
                  <a:srgbClr val="FFFFFF"/>
                </a:solidFill>
                <a:latin typeface="Cooper Black"/>
                <a:cs typeface="Cooper Black"/>
              </a:rPr>
              <a:t> </a:t>
            </a:r>
            <a:r>
              <a:rPr sz="3200" u="heavy" spc="5" dirty="0">
                <a:solidFill>
                  <a:srgbClr val="FFFFFF"/>
                </a:solidFill>
                <a:uFill>
                  <a:solidFill>
                    <a:srgbClr val="FFC000"/>
                  </a:solidFill>
                </a:uFill>
                <a:latin typeface="Cooper Black"/>
                <a:cs typeface="Cooper Black"/>
              </a:rPr>
              <a:t>table</a:t>
            </a:r>
            <a:r>
              <a:rPr sz="2800" u="heavy" spc="5" dirty="0">
                <a:solidFill>
                  <a:srgbClr val="FFFFFF"/>
                </a:solidFill>
                <a:uFill>
                  <a:solidFill>
                    <a:srgbClr val="FFC000"/>
                  </a:solidFill>
                </a:uFill>
                <a:latin typeface="Cooper Black"/>
                <a:cs typeface="Cooper Black"/>
              </a:rPr>
              <a:t>.</a:t>
            </a:r>
            <a:endParaRPr sz="2800">
              <a:latin typeface="Cooper Black"/>
              <a:cs typeface="Cooper Blac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893564" y="4767071"/>
            <a:ext cx="1261872" cy="1432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52600" y="4800600"/>
            <a:ext cx="457200" cy="381000"/>
          </a:xfrm>
          <a:custGeom>
            <a:avLst/>
            <a:gdLst/>
            <a:ahLst/>
            <a:cxnLst/>
            <a:rect l="l" t="t" r="r" b="b"/>
            <a:pathLst>
              <a:path w="457200" h="381000">
                <a:moveTo>
                  <a:pt x="342900" y="190500"/>
                </a:moveTo>
                <a:lnTo>
                  <a:pt x="114300" y="190500"/>
                </a:lnTo>
                <a:lnTo>
                  <a:pt x="114300" y="381000"/>
                </a:lnTo>
                <a:lnTo>
                  <a:pt x="342900" y="381000"/>
                </a:lnTo>
                <a:lnTo>
                  <a:pt x="342900" y="190500"/>
                </a:lnTo>
                <a:close/>
              </a:path>
              <a:path w="457200" h="381000">
                <a:moveTo>
                  <a:pt x="228600" y="0"/>
                </a:moveTo>
                <a:lnTo>
                  <a:pt x="0" y="190500"/>
                </a:lnTo>
                <a:lnTo>
                  <a:pt x="457200" y="190500"/>
                </a:lnTo>
                <a:lnTo>
                  <a:pt x="228600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52600" y="4800600"/>
            <a:ext cx="457200" cy="381000"/>
          </a:xfrm>
          <a:custGeom>
            <a:avLst/>
            <a:gdLst/>
            <a:ahLst/>
            <a:cxnLst/>
            <a:rect l="l" t="t" r="r" b="b"/>
            <a:pathLst>
              <a:path w="457200" h="381000">
                <a:moveTo>
                  <a:pt x="0" y="190500"/>
                </a:moveTo>
                <a:lnTo>
                  <a:pt x="228600" y="0"/>
                </a:lnTo>
                <a:lnTo>
                  <a:pt x="457200" y="190500"/>
                </a:lnTo>
                <a:lnTo>
                  <a:pt x="342900" y="190500"/>
                </a:lnTo>
                <a:lnTo>
                  <a:pt x="342900" y="381000"/>
                </a:lnTo>
                <a:lnTo>
                  <a:pt x="114300" y="381000"/>
                </a:lnTo>
                <a:lnTo>
                  <a:pt x="114300" y="190500"/>
                </a:lnTo>
                <a:lnTo>
                  <a:pt x="0" y="190500"/>
                </a:lnTo>
                <a:close/>
              </a:path>
            </a:pathLst>
          </a:custGeom>
          <a:ln w="25400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00400" y="4800600"/>
            <a:ext cx="457200" cy="381000"/>
          </a:xfrm>
          <a:custGeom>
            <a:avLst/>
            <a:gdLst/>
            <a:ahLst/>
            <a:cxnLst/>
            <a:rect l="l" t="t" r="r" b="b"/>
            <a:pathLst>
              <a:path w="457200" h="381000">
                <a:moveTo>
                  <a:pt x="342900" y="190500"/>
                </a:moveTo>
                <a:lnTo>
                  <a:pt x="114300" y="190500"/>
                </a:lnTo>
                <a:lnTo>
                  <a:pt x="114300" y="381000"/>
                </a:lnTo>
                <a:lnTo>
                  <a:pt x="342900" y="381000"/>
                </a:lnTo>
                <a:lnTo>
                  <a:pt x="342900" y="190500"/>
                </a:lnTo>
                <a:close/>
              </a:path>
              <a:path w="457200" h="381000">
                <a:moveTo>
                  <a:pt x="228600" y="0"/>
                </a:moveTo>
                <a:lnTo>
                  <a:pt x="0" y="190500"/>
                </a:lnTo>
                <a:lnTo>
                  <a:pt x="457200" y="190500"/>
                </a:lnTo>
                <a:lnTo>
                  <a:pt x="228600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00400" y="4800600"/>
            <a:ext cx="457200" cy="381000"/>
          </a:xfrm>
          <a:custGeom>
            <a:avLst/>
            <a:gdLst/>
            <a:ahLst/>
            <a:cxnLst/>
            <a:rect l="l" t="t" r="r" b="b"/>
            <a:pathLst>
              <a:path w="457200" h="381000">
                <a:moveTo>
                  <a:pt x="0" y="190500"/>
                </a:moveTo>
                <a:lnTo>
                  <a:pt x="228600" y="0"/>
                </a:lnTo>
                <a:lnTo>
                  <a:pt x="457200" y="190500"/>
                </a:lnTo>
                <a:lnTo>
                  <a:pt x="342900" y="190500"/>
                </a:lnTo>
                <a:lnTo>
                  <a:pt x="342900" y="381000"/>
                </a:lnTo>
                <a:lnTo>
                  <a:pt x="114300" y="381000"/>
                </a:lnTo>
                <a:lnTo>
                  <a:pt x="114300" y="190500"/>
                </a:lnTo>
                <a:lnTo>
                  <a:pt x="0" y="190500"/>
                </a:lnTo>
                <a:close/>
              </a:path>
            </a:pathLst>
          </a:custGeom>
          <a:ln w="25400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19200" y="5257800"/>
            <a:ext cx="1295400" cy="533400"/>
          </a:xfrm>
          <a:custGeom>
            <a:avLst/>
            <a:gdLst/>
            <a:ahLst/>
            <a:cxnLst/>
            <a:rect l="l" t="t" r="r" b="b"/>
            <a:pathLst>
              <a:path w="1295400" h="533400">
                <a:moveTo>
                  <a:pt x="1086993" y="0"/>
                </a:moveTo>
                <a:lnTo>
                  <a:pt x="208406" y="0"/>
                </a:lnTo>
                <a:lnTo>
                  <a:pt x="166416" y="5417"/>
                </a:lnTo>
                <a:lnTo>
                  <a:pt x="127301" y="20955"/>
                </a:lnTo>
                <a:lnTo>
                  <a:pt x="91901" y="45541"/>
                </a:lnTo>
                <a:lnTo>
                  <a:pt x="61055" y="78105"/>
                </a:lnTo>
                <a:lnTo>
                  <a:pt x="35602" y="117574"/>
                </a:lnTo>
                <a:lnTo>
                  <a:pt x="16383" y="162877"/>
                </a:lnTo>
                <a:lnTo>
                  <a:pt x="4235" y="212943"/>
                </a:lnTo>
                <a:lnTo>
                  <a:pt x="0" y="266700"/>
                </a:lnTo>
                <a:lnTo>
                  <a:pt x="4235" y="320449"/>
                </a:lnTo>
                <a:lnTo>
                  <a:pt x="16383" y="370511"/>
                </a:lnTo>
                <a:lnTo>
                  <a:pt x="35602" y="415814"/>
                </a:lnTo>
                <a:lnTo>
                  <a:pt x="61055" y="455285"/>
                </a:lnTo>
                <a:lnTo>
                  <a:pt x="91901" y="487851"/>
                </a:lnTo>
                <a:lnTo>
                  <a:pt x="127301" y="512441"/>
                </a:lnTo>
                <a:lnTo>
                  <a:pt x="166416" y="527981"/>
                </a:lnTo>
                <a:lnTo>
                  <a:pt x="208406" y="533400"/>
                </a:lnTo>
                <a:lnTo>
                  <a:pt x="1086993" y="533400"/>
                </a:lnTo>
                <a:lnTo>
                  <a:pt x="1128983" y="527981"/>
                </a:lnTo>
                <a:lnTo>
                  <a:pt x="1168098" y="512441"/>
                </a:lnTo>
                <a:lnTo>
                  <a:pt x="1203498" y="487851"/>
                </a:lnTo>
                <a:lnTo>
                  <a:pt x="1234344" y="455285"/>
                </a:lnTo>
                <a:lnTo>
                  <a:pt x="1259797" y="415814"/>
                </a:lnTo>
                <a:lnTo>
                  <a:pt x="1279017" y="370511"/>
                </a:lnTo>
                <a:lnTo>
                  <a:pt x="1291164" y="320449"/>
                </a:lnTo>
                <a:lnTo>
                  <a:pt x="1295400" y="266700"/>
                </a:lnTo>
                <a:lnTo>
                  <a:pt x="1291164" y="212943"/>
                </a:lnTo>
                <a:lnTo>
                  <a:pt x="1279016" y="162877"/>
                </a:lnTo>
                <a:lnTo>
                  <a:pt x="1259797" y="117574"/>
                </a:lnTo>
                <a:lnTo>
                  <a:pt x="1234344" y="78105"/>
                </a:lnTo>
                <a:lnTo>
                  <a:pt x="1203498" y="45541"/>
                </a:lnTo>
                <a:lnTo>
                  <a:pt x="1168098" y="20955"/>
                </a:lnTo>
                <a:lnTo>
                  <a:pt x="1128983" y="5417"/>
                </a:lnTo>
                <a:lnTo>
                  <a:pt x="1086993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19200" y="5257800"/>
            <a:ext cx="1295400" cy="533400"/>
          </a:xfrm>
          <a:custGeom>
            <a:avLst/>
            <a:gdLst/>
            <a:ahLst/>
            <a:cxnLst/>
            <a:rect l="l" t="t" r="r" b="b"/>
            <a:pathLst>
              <a:path w="1295400" h="533400">
                <a:moveTo>
                  <a:pt x="208406" y="0"/>
                </a:moveTo>
                <a:lnTo>
                  <a:pt x="1086993" y="0"/>
                </a:lnTo>
                <a:lnTo>
                  <a:pt x="1128983" y="5417"/>
                </a:lnTo>
                <a:lnTo>
                  <a:pt x="1168098" y="20955"/>
                </a:lnTo>
                <a:lnTo>
                  <a:pt x="1203498" y="45541"/>
                </a:lnTo>
                <a:lnTo>
                  <a:pt x="1234344" y="78105"/>
                </a:lnTo>
                <a:lnTo>
                  <a:pt x="1259797" y="117574"/>
                </a:lnTo>
                <a:lnTo>
                  <a:pt x="1279016" y="162877"/>
                </a:lnTo>
                <a:lnTo>
                  <a:pt x="1291164" y="212943"/>
                </a:lnTo>
                <a:lnTo>
                  <a:pt x="1295400" y="266700"/>
                </a:lnTo>
                <a:lnTo>
                  <a:pt x="1291164" y="320449"/>
                </a:lnTo>
                <a:lnTo>
                  <a:pt x="1279017" y="370511"/>
                </a:lnTo>
                <a:lnTo>
                  <a:pt x="1259797" y="415814"/>
                </a:lnTo>
                <a:lnTo>
                  <a:pt x="1234344" y="455285"/>
                </a:lnTo>
                <a:lnTo>
                  <a:pt x="1203498" y="487851"/>
                </a:lnTo>
                <a:lnTo>
                  <a:pt x="1168098" y="512441"/>
                </a:lnTo>
                <a:lnTo>
                  <a:pt x="1128983" y="527981"/>
                </a:lnTo>
                <a:lnTo>
                  <a:pt x="1086993" y="533400"/>
                </a:lnTo>
                <a:lnTo>
                  <a:pt x="208406" y="533400"/>
                </a:lnTo>
                <a:lnTo>
                  <a:pt x="166416" y="527981"/>
                </a:lnTo>
                <a:lnTo>
                  <a:pt x="127301" y="512441"/>
                </a:lnTo>
                <a:lnTo>
                  <a:pt x="91901" y="487851"/>
                </a:lnTo>
                <a:lnTo>
                  <a:pt x="61055" y="455285"/>
                </a:lnTo>
                <a:lnTo>
                  <a:pt x="35602" y="415814"/>
                </a:lnTo>
                <a:lnTo>
                  <a:pt x="16383" y="370511"/>
                </a:lnTo>
                <a:lnTo>
                  <a:pt x="4235" y="320449"/>
                </a:lnTo>
                <a:lnTo>
                  <a:pt x="0" y="266700"/>
                </a:lnTo>
                <a:lnTo>
                  <a:pt x="4235" y="212943"/>
                </a:lnTo>
                <a:lnTo>
                  <a:pt x="16383" y="162877"/>
                </a:lnTo>
                <a:lnTo>
                  <a:pt x="35602" y="117574"/>
                </a:lnTo>
                <a:lnTo>
                  <a:pt x="61055" y="78105"/>
                </a:lnTo>
                <a:lnTo>
                  <a:pt x="91901" y="45541"/>
                </a:lnTo>
                <a:lnTo>
                  <a:pt x="127301" y="20955"/>
                </a:lnTo>
                <a:lnTo>
                  <a:pt x="166416" y="5417"/>
                </a:lnTo>
                <a:lnTo>
                  <a:pt x="208406" y="0"/>
                </a:lnTo>
                <a:close/>
              </a:path>
            </a:pathLst>
          </a:custGeom>
          <a:ln w="25400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450594" y="5351170"/>
            <a:ext cx="81597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onstantia"/>
                <a:cs typeface="Constantia"/>
              </a:rPr>
              <a:t>N</a:t>
            </a:r>
            <a:r>
              <a:rPr sz="2000" b="1" spc="-10" dirty="0">
                <a:latin typeface="Constantia"/>
                <a:cs typeface="Constantia"/>
              </a:rPr>
              <a:t>O</a:t>
            </a:r>
            <a:r>
              <a:rPr sz="2000" b="1" dirty="0">
                <a:latin typeface="Constantia"/>
                <a:cs typeface="Constantia"/>
              </a:rPr>
              <a:t>UN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590800" y="5257800"/>
            <a:ext cx="2590800" cy="533400"/>
          </a:xfrm>
          <a:custGeom>
            <a:avLst/>
            <a:gdLst/>
            <a:ahLst/>
            <a:cxnLst/>
            <a:rect l="l" t="t" r="r" b="b"/>
            <a:pathLst>
              <a:path w="2590800" h="533400">
                <a:moveTo>
                  <a:pt x="2173986" y="0"/>
                </a:moveTo>
                <a:lnTo>
                  <a:pt x="416813" y="0"/>
                </a:lnTo>
                <a:lnTo>
                  <a:pt x="360244" y="2434"/>
                </a:lnTo>
                <a:lnTo>
                  <a:pt x="305990" y="9525"/>
                </a:lnTo>
                <a:lnTo>
                  <a:pt x="254549" y="20955"/>
                </a:lnTo>
                <a:lnTo>
                  <a:pt x="206417" y="36406"/>
                </a:lnTo>
                <a:lnTo>
                  <a:pt x="162089" y="55562"/>
                </a:lnTo>
                <a:lnTo>
                  <a:pt x="122062" y="78105"/>
                </a:lnTo>
                <a:lnTo>
                  <a:pt x="86832" y="103716"/>
                </a:lnTo>
                <a:lnTo>
                  <a:pt x="56896" y="132080"/>
                </a:lnTo>
                <a:lnTo>
                  <a:pt x="32748" y="162877"/>
                </a:lnTo>
                <a:lnTo>
                  <a:pt x="3804" y="230505"/>
                </a:lnTo>
                <a:lnTo>
                  <a:pt x="0" y="266700"/>
                </a:lnTo>
                <a:lnTo>
                  <a:pt x="3804" y="302889"/>
                </a:lnTo>
                <a:lnTo>
                  <a:pt x="32748" y="370511"/>
                </a:lnTo>
                <a:lnTo>
                  <a:pt x="56896" y="401308"/>
                </a:lnTo>
                <a:lnTo>
                  <a:pt x="86832" y="429672"/>
                </a:lnTo>
                <a:lnTo>
                  <a:pt x="122062" y="455285"/>
                </a:lnTo>
                <a:lnTo>
                  <a:pt x="162089" y="477829"/>
                </a:lnTo>
                <a:lnTo>
                  <a:pt x="206417" y="496987"/>
                </a:lnTo>
                <a:lnTo>
                  <a:pt x="254549" y="512441"/>
                </a:lnTo>
                <a:lnTo>
                  <a:pt x="305990" y="523873"/>
                </a:lnTo>
                <a:lnTo>
                  <a:pt x="360244" y="530965"/>
                </a:lnTo>
                <a:lnTo>
                  <a:pt x="416813" y="533400"/>
                </a:lnTo>
                <a:lnTo>
                  <a:pt x="2173986" y="533400"/>
                </a:lnTo>
                <a:lnTo>
                  <a:pt x="2230555" y="530965"/>
                </a:lnTo>
                <a:lnTo>
                  <a:pt x="2284809" y="523873"/>
                </a:lnTo>
                <a:lnTo>
                  <a:pt x="2336250" y="512441"/>
                </a:lnTo>
                <a:lnTo>
                  <a:pt x="2384382" y="496987"/>
                </a:lnTo>
                <a:lnTo>
                  <a:pt x="2428710" y="477829"/>
                </a:lnTo>
                <a:lnTo>
                  <a:pt x="2468737" y="455285"/>
                </a:lnTo>
                <a:lnTo>
                  <a:pt x="2503967" y="429672"/>
                </a:lnTo>
                <a:lnTo>
                  <a:pt x="2533904" y="401308"/>
                </a:lnTo>
                <a:lnTo>
                  <a:pt x="2558051" y="370511"/>
                </a:lnTo>
                <a:lnTo>
                  <a:pt x="2586995" y="302889"/>
                </a:lnTo>
                <a:lnTo>
                  <a:pt x="2590800" y="266700"/>
                </a:lnTo>
                <a:lnTo>
                  <a:pt x="2586995" y="230505"/>
                </a:lnTo>
                <a:lnTo>
                  <a:pt x="2558051" y="162877"/>
                </a:lnTo>
                <a:lnTo>
                  <a:pt x="2533904" y="132080"/>
                </a:lnTo>
                <a:lnTo>
                  <a:pt x="2503967" y="103716"/>
                </a:lnTo>
                <a:lnTo>
                  <a:pt x="2468737" y="78105"/>
                </a:lnTo>
                <a:lnTo>
                  <a:pt x="2428710" y="55562"/>
                </a:lnTo>
                <a:lnTo>
                  <a:pt x="2384382" y="36406"/>
                </a:lnTo>
                <a:lnTo>
                  <a:pt x="2336250" y="20955"/>
                </a:lnTo>
                <a:lnTo>
                  <a:pt x="2284809" y="9525"/>
                </a:lnTo>
                <a:lnTo>
                  <a:pt x="2230555" y="2434"/>
                </a:lnTo>
                <a:lnTo>
                  <a:pt x="217398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90800" y="5257800"/>
            <a:ext cx="2590800" cy="533400"/>
          </a:xfrm>
          <a:custGeom>
            <a:avLst/>
            <a:gdLst/>
            <a:ahLst/>
            <a:cxnLst/>
            <a:rect l="l" t="t" r="r" b="b"/>
            <a:pathLst>
              <a:path w="2590800" h="533400">
                <a:moveTo>
                  <a:pt x="416813" y="0"/>
                </a:moveTo>
                <a:lnTo>
                  <a:pt x="2173986" y="0"/>
                </a:lnTo>
                <a:lnTo>
                  <a:pt x="2230555" y="2434"/>
                </a:lnTo>
                <a:lnTo>
                  <a:pt x="2284809" y="9525"/>
                </a:lnTo>
                <a:lnTo>
                  <a:pt x="2336250" y="20955"/>
                </a:lnTo>
                <a:lnTo>
                  <a:pt x="2384382" y="36406"/>
                </a:lnTo>
                <a:lnTo>
                  <a:pt x="2428710" y="55562"/>
                </a:lnTo>
                <a:lnTo>
                  <a:pt x="2468737" y="78105"/>
                </a:lnTo>
                <a:lnTo>
                  <a:pt x="2503967" y="103716"/>
                </a:lnTo>
                <a:lnTo>
                  <a:pt x="2533904" y="132080"/>
                </a:lnTo>
                <a:lnTo>
                  <a:pt x="2558051" y="162877"/>
                </a:lnTo>
                <a:lnTo>
                  <a:pt x="2586995" y="230505"/>
                </a:lnTo>
                <a:lnTo>
                  <a:pt x="2590800" y="266700"/>
                </a:lnTo>
                <a:lnTo>
                  <a:pt x="2586995" y="302889"/>
                </a:lnTo>
                <a:lnTo>
                  <a:pt x="2558051" y="370511"/>
                </a:lnTo>
                <a:lnTo>
                  <a:pt x="2533904" y="401308"/>
                </a:lnTo>
                <a:lnTo>
                  <a:pt x="2503967" y="429672"/>
                </a:lnTo>
                <a:lnTo>
                  <a:pt x="2468737" y="455285"/>
                </a:lnTo>
                <a:lnTo>
                  <a:pt x="2428710" y="477829"/>
                </a:lnTo>
                <a:lnTo>
                  <a:pt x="2384382" y="496987"/>
                </a:lnTo>
                <a:lnTo>
                  <a:pt x="2336250" y="512441"/>
                </a:lnTo>
                <a:lnTo>
                  <a:pt x="2284809" y="523873"/>
                </a:lnTo>
                <a:lnTo>
                  <a:pt x="2230555" y="530965"/>
                </a:lnTo>
                <a:lnTo>
                  <a:pt x="2173986" y="533400"/>
                </a:lnTo>
                <a:lnTo>
                  <a:pt x="416813" y="533400"/>
                </a:lnTo>
                <a:lnTo>
                  <a:pt x="360244" y="530965"/>
                </a:lnTo>
                <a:lnTo>
                  <a:pt x="305990" y="523873"/>
                </a:lnTo>
                <a:lnTo>
                  <a:pt x="254549" y="512441"/>
                </a:lnTo>
                <a:lnTo>
                  <a:pt x="206417" y="496987"/>
                </a:lnTo>
                <a:lnTo>
                  <a:pt x="162089" y="477829"/>
                </a:lnTo>
                <a:lnTo>
                  <a:pt x="122062" y="455285"/>
                </a:lnTo>
                <a:lnTo>
                  <a:pt x="86832" y="429672"/>
                </a:lnTo>
                <a:lnTo>
                  <a:pt x="56896" y="401308"/>
                </a:lnTo>
                <a:lnTo>
                  <a:pt x="32748" y="370511"/>
                </a:lnTo>
                <a:lnTo>
                  <a:pt x="3804" y="302889"/>
                </a:lnTo>
                <a:lnTo>
                  <a:pt x="0" y="266700"/>
                </a:lnTo>
                <a:lnTo>
                  <a:pt x="3804" y="230505"/>
                </a:lnTo>
                <a:lnTo>
                  <a:pt x="32748" y="162877"/>
                </a:lnTo>
                <a:lnTo>
                  <a:pt x="56896" y="132080"/>
                </a:lnTo>
                <a:lnTo>
                  <a:pt x="86832" y="103716"/>
                </a:lnTo>
                <a:lnTo>
                  <a:pt x="122062" y="78105"/>
                </a:lnTo>
                <a:lnTo>
                  <a:pt x="162089" y="55562"/>
                </a:lnTo>
                <a:lnTo>
                  <a:pt x="206417" y="36406"/>
                </a:lnTo>
                <a:lnTo>
                  <a:pt x="254549" y="20954"/>
                </a:lnTo>
                <a:lnTo>
                  <a:pt x="305990" y="9524"/>
                </a:lnTo>
                <a:lnTo>
                  <a:pt x="360244" y="2434"/>
                </a:lnTo>
                <a:lnTo>
                  <a:pt x="416813" y="0"/>
                </a:lnTo>
                <a:close/>
              </a:path>
            </a:pathLst>
          </a:custGeom>
          <a:ln w="25400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898394" y="5351170"/>
            <a:ext cx="192087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Constantia"/>
                <a:cs typeface="Constantia"/>
              </a:rPr>
              <a:t>PREPOSITIONS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578602" y="5361051"/>
            <a:ext cx="699770" cy="376555"/>
          </a:xfrm>
          <a:custGeom>
            <a:avLst/>
            <a:gdLst/>
            <a:ahLst/>
            <a:cxnLst/>
            <a:rect l="l" t="t" r="r" b="b"/>
            <a:pathLst>
              <a:path w="699770" h="376554">
                <a:moveTo>
                  <a:pt x="0" y="247713"/>
                </a:moveTo>
                <a:lnTo>
                  <a:pt x="28795" y="306873"/>
                </a:lnTo>
                <a:lnTo>
                  <a:pt x="74153" y="347837"/>
                </a:lnTo>
                <a:lnTo>
                  <a:pt x="133970" y="370812"/>
                </a:lnTo>
                <a:lnTo>
                  <a:pt x="206142" y="376011"/>
                </a:lnTo>
                <a:lnTo>
                  <a:pt x="246204" y="372009"/>
                </a:lnTo>
                <a:lnTo>
                  <a:pt x="288564" y="363642"/>
                </a:lnTo>
                <a:lnTo>
                  <a:pt x="332961" y="350935"/>
                </a:lnTo>
                <a:lnTo>
                  <a:pt x="379132" y="333916"/>
                </a:lnTo>
                <a:lnTo>
                  <a:pt x="426813" y="312609"/>
                </a:lnTo>
                <a:lnTo>
                  <a:pt x="475741" y="287042"/>
                </a:lnTo>
                <a:lnTo>
                  <a:pt x="525654" y="257240"/>
                </a:lnTo>
                <a:lnTo>
                  <a:pt x="527462" y="256025"/>
                </a:lnTo>
                <a:lnTo>
                  <a:pt x="75507" y="256025"/>
                </a:lnTo>
                <a:lnTo>
                  <a:pt x="36233" y="254429"/>
                </a:lnTo>
                <a:lnTo>
                  <a:pt x="0" y="247713"/>
                </a:lnTo>
                <a:close/>
              </a:path>
              <a:path w="699770" h="376554">
                <a:moveTo>
                  <a:pt x="449325" y="0"/>
                </a:moveTo>
                <a:lnTo>
                  <a:pt x="510539" y="60198"/>
                </a:lnTo>
                <a:lnTo>
                  <a:pt x="458971" y="99170"/>
                </a:lnTo>
                <a:lnTo>
                  <a:pt x="407430" y="134124"/>
                </a:lnTo>
                <a:lnTo>
                  <a:pt x="356249" y="164939"/>
                </a:lnTo>
                <a:lnTo>
                  <a:pt x="305765" y="191491"/>
                </a:lnTo>
                <a:lnTo>
                  <a:pt x="256311" y="213658"/>
                </a:lnTo>
                <a:lnTo>
                  <a:pt x="208224" y="231318"/>
                </a:lnTo>
                <a:lnTo>
                  <a:pt x="161838" y="244347"/>
                </a:lnTo>
                <a:lnTo>
                  <a:pt x="117487" y="252624"/>
                </a:lnTo>
                <a:lnTo>
                  <a:pt x="75507" y="256025"/>
                </a:lnTo>
                <a:lnTo>
                  <a:pt x="527462" y="256025"/>
                </a:lnTo>
                <a:lnTo>
                  <a:pt x="576288" y="223230"/>
                </a:lnTo>
                <a:lnTo>
                  <a:pt x="627380" y="185039"/>
                </a:lnTo>
                <a:lnTo>
                  <a:pt x="631189" y="181990"/>
                </a:lnTo>
                <a:lnTo>
                  <a:pt x="633222" y="180467"/>
                </a:lnTo>
                <a:lnTo>
                  <a:pt x="695765" y="180467"/>
                </a:lnTo>
                <a:lnTo>
                  <a:pt x="699643" y="5080"/>
                </a:lnTo>
                <a:lnTo>
                  <a:pt x="449325" y="0"/>
                </a:lnTo>
                <a:close/>
              </a:path>
              <a:path w="699770" h="376554">
                <a:moveTo>
                  <a:pt x="695765" y="180467"/>
                </a:moveTo>
                <a:lnTo>
                  <a:pt x="633222" y="180467"/>
                </a:lnTo>
                <a:lnTo>
                  <a:pt x="694436" y="240601"/>
                </a:lnTo>
                <a:lnTo>
                  <a:pt x="695765" y="180467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46188" y="4844541"/>
            <a:ext cx="423545" cy="841375"/>
          </a:xfrm>
          <a:custGeom>
            <a:avLst/>
            <a:gdLst/>
            <a:ahLst/>
            <a:cxnLst/>
            <a:rect l="l" t="t" r="r" b="b"/>
            <a:pathLst>
              <a:path w="423545" h="841375">
                <a:moveTo>
                  <a:pt x="300435" y="0"/>
                </a:moveTo>
                <a:lnTo>
                  <a:pt x="257609" y="45567"/>
                </a:lnTo>
                <a:lnTo>
                  <a:pt x="217751" y="91843"/>
                </a:lnTo>
                <a:lnTo>
                  <a:pt x="180947" y="138575"/>
                </a:lnTo>
                <a:lnTo>
                  <a:pt x="147285" y="185507"/>
                </a:lnTo>
                <a:lnTo>
                  <a:pt x="116851" y="232384"/>
                </a:lnTo>
                <a:lnTo>
                  <a:pt x="89732" y="278953"/>
                </a:lnTo>
                <a:lnTo>
                  <a:pt x="66014" y="324958"/>
                </a:lnTo>
                <a:lnTo>
                  <a:pt x="45785" y="370144"/>
                </a:lnTo>
                <a:lnTo>
                  <a:pt x="29131" y="414258"/>
                </a:lnTo>
                <a:lnTo>
                  <a:pt x="16138" y="457044"/>
                </a:lnTo>
                <a:lnTo>
                  <a:pt x="6894" y="498247"/>
                </a:lnTo>
                <a:lnTo>
                  <a:pt x="1486" y="537614"/>
                </a:lnTo>
                <a:lnTo>
                  <a:pt x="0" y="574889"/>
                </a:lnTo>
                <a:lnTo>
                  <a:pt x="2522" y="609818"/>
                </a:lnTo>
                <a:lnTo>
                  <a:pt x="19940" y="671619"/>
                </a:lnTo>
                <a:lnTo>
                  <a:pt x="54436" y="720978"/>
                </a:lnTo>
                <a:lnTo>
                  <a:pt x="177118" y="841311"/>
                </a:lnTo>
                <a:lnTo>
                  <a:pt x="157672" y="818304"/>
                </a:lnTo>
                <a:lnTo>
                  <a:pt x="142585" y="791932"/>
                </a:lnTo>
                <a:lnTo>
                  <a:pt x="131769" y="762452"/>
                </a:lnTo>
                <a:lnTo>
                  <a:pt x="125137" y="730117"/>
                </a:lnTo>
                <a:lnTo>
                  <a:pt x="122602" y="695182"/>
                </a:lnTo>
                <a:lnTo>
                  <a:pt x="124079" y="657902"/>
                </a:lnTo>
                <a:lnTo>
                  <a:pt x="129478" y="618531"/>
                </a:lnTo>
                <a:lnTo>
                  <a:pt x="138715" y="577323"/>
                </a:lnTo>
                <a:lnTo>
                  <a:pt x="151702" y="534535"/>
                </a:lnTo>
                <a:lnTo>
                  <a:pt x="168351" y="490419"/>
                </a:lnTo>
                <a:lnTo>
                  <a:pt x="188577" y="445230"/>
                </a:lnTo>
                <a:lnTo>
                  <a:pt x="212292" y="399224"/>
                </a:lnTo>
                <a:lnTo>
                  <a:pt x="239409" y="352654"/>
                </a:lnTo>
                <a:lnTo>
                  <a:pt x="269842" y="305776"/>
                </a:lnTo>
                <a:lnTo>
                  <a:pt x="303503" y="258844"/>
                </a:lnTo>
                <a:lnTo>
                  <a:pt x="340306" y="212112"/>
                </a:lnTo>
                <a:lnTo>
                  <a:pt x="380164" y="165836"/>
                </a:lnTo>
                <a:lnTo>
                  <a:pt x="422990" y="120268"/>
                </a:lnTo>
                <a:lnTo>
                  <a:pt x="300435" y="0"/>
                </a:lnTo>
                <a:close/>
              </a:path>
            </a:pathLst>
          </a:custGeom>
          <a:solidFill>
            <a:srgbClr val="0909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446188" y="4844541"/>
            <a:ext cx="832485" cy="892810"/>
          </a:xfrm>
          <a:custGeom>
            <a:avLst/>
            <a:gdLst/>
            <a:ahLst/>
            <a:cxnLst/>
            <a:rect l="l" t="t" r="r" b="b"/>
            <a:pathLst>
              <a:path w="832485" h="892810">
                <a:moveTo>
                  <a:pt x="177118" y="841311"/>
                </a:moveTo>
                <a:lnTo>
                  <a:pt x="142585" y="791932"/>
                </a:lnTo>
                <a:lnTo>
                  <a:pt x="125137" y="730117"/>
                </a:lnTo>
                <a:lnTo>
                  <a:pt x="122602" y="695182"/>
                </a:lnTo>
                <a:lnTo>
                  <a:pt x="124079" y="657902"/>
                </a:lnTo>
                <a:lnTo>
                  <a:pt x="129478" y="618531"/>
                </a:lnTo>
                <a:lnTo>
                  <a:pt x="138715" y="577323"/>
                </a:lnTo>
                <a:lnTo>
                  <a:pt x="151702" y="534535"/>
                </a:lnTo>
                <a:lnTo>
                  <a:pt x="168351" y="490419"/>
                </a:lnTo>
                <a:lnTo>
                  <a:pt x="188577" y="445230"/>
                </a:lnTo>
                <a:lnTo>
                  <a:pt x="212292" y="399224"/>
                </a:lnTo>
                <a:lnTo>
                  <a:pt x="239409" y="352654"/>
                </a:lnTo>
                <a:lnTo>
                  <a:pt x="269842" y="305776"/>
                </a:lnTo>
                <a:lnTo>
                  <a:pt x="303503" y="258844"/>
                </a:lnTo>
                <a:lnTo>
                  <a:pt x="340306" y="212112"/>
                </a:lnTo>
                <a:lnTo>
                  <a:pt x="380164" y="165836"/>
                </a:lnTo>
                <a:lnTo>
                  <a:pt x="422990" y="120268"/>
                </a:lnTo>
                <a:lnTo>
                  <a:pt x="300435" y="0"/>
                </a:lnTo>
                <a:lnTo>
                  <a:pt x="257609" y="45567"/>
                </a:lnTo>
                <a:lnTo>
                  <a:pt x="217751" y="91843"/>
                </a:lnTo>
                <a:lnTo>
                  <a:pt x="180947" y="138575"/>
                </a:lnTo>
                <a:lnTo>
                  <a:pt x="147285" y="185507"/>
                </a:lnTo>
                <a:lnTo>
                  <a:pt x="116851" y="232384"/>
                </a:lnTo>
                <a:lnTo>
                  <a:pt x="89732" y="278953"/>
                </a:lnTo>
                <a:lnTo>
                  <a:pt x="66014" y="324958"/>
                </a:lnTo>
                <a:lnTo>
                  <a:pt x="45785" y="370144"/>
                </a:lnTo>
                <a:lnTo>
                  <a:pt x="29131" y="414258"/>
                </a:lnTo>
                <a:lnTo>
                  <a:pt x="16138" y="457044"/>
                </a:lnTo>
                <a:lnTo>
                  <a:pt x="6894" y="498247"/>
                </a:lnTo>
                <a:lnTo>
                  <a:pt x="1486" y="537614"/>
                </a:lnTo>
                <a:lnTo>
                  <a:pt x="0" y="574889"/>
                </a:lnTo>
                <a:lnTo>
                  <a:pt x="2522" y="609818"/>
                </a:lnTo>
                <a:lnTo>
                  <a:pt x="9140" y="642146"/>
                </a:lnTo>
                <a:lnTo>
                  <a:pt x="19940" y="671619"/>
                </a:lnTo>
                <a:lnTo>
                  <a:pt x="35010" y="697981"/>
                </a:lnTo>
                <a:lnTo>
                  <a:pt x="54436" y="720978"/>
                </a:lnTo>
                <a:lnTo>
                  <a:pt x="177118" y="841311"/>
                </a:lnTo>
                <a:lnTo>
                  <a:pt x="202101" y="861349"/>
                </a:lnTo>
                <a:lnTo>
                  <a:pt x="230911" y="876422"/>
                </a:lnTo>
                <a:lnTo>
                  <a:pt x="263249" y="886605"/>
                </a:lnTo>
                <a:lnTo>
                  <a:pt x="298812" y="891971"/>
                </a:lnTo>
                <a:lnTo>
                  <a:pt x="337300" y="892595"/>
                </a:lnTo>
                <a:lnTo>
                  <a:pt x="378412" y="888550"/>
                </a:lnTo>
                <a:lnTo>
                  <a:pt x="421847" y="879909"/>
                </a:lnTo>
                <a:lnTo>
                  <a:pt x="467303" y="866748"/>
                </a:lnTo>
                <a:lnTo>
                  <a:pt x="514479" y="849140"/>
                </a:lnTo>
                <a:lnTo>
                  <a:pt x="563075" y="827158"/>
                </a:lnTo>
                <a:lnTo>
                  <a:pt x="612790" y="800877"/>
                </a:lnTo>
                <a:lnTo>
                  <a:pt x="663322" y="770370"/>
                </a:lnTo>
                <a:lnTo>
                  <a:pt x="714371" y="735712"/>
                </a:lnTo>
                <a:lnTo>
                  <a:pt x="765636" y="696975"/>
                </a:lnTo>
                <a:lnTo>
                  <a:pt x="826850" y="757110"/>
                </a:lnTo>
                <a:lnTo>
                  <a:pt x="832057" y="521588"/>
                </a:lnTo>
                <a:lnTo>
                  <a:pt x="581740" y="516508"/>
                </a:lnTo>
                <a:lnTo>
                  <a:pt x="642954" y="576706"/>
                </a:lnTo>
                <a:lnTo>
                  <a:pt x="591385" y="615679"/>
                </a:lnTo>
                <a:lnTo>
                  <a:pt x="539844" y="650633"/>
                </a:lnTo>
                <a:lnTo>
                  <a:pt x="488663" y="681448"/>
                </a:lnTo>
                <a:lnTo>
                  <a:pt x="438179" y="708000"/>
                </a:lnTo>
                <a:lnTo>
                  <a:pt x="388725" y="730167"/>
                </a:lnTo>
                <a:lnTo>
                  <a:pt x="340638" y="747827"/>
                </a:lnTo>
                <a:lnTo>
                  <a:pt x="294252" y="760856"/>
                </a:lnTo>
                <a:lnTo>
                  <a:pt x="249901" y="769133"/>
                </a:lnTo>
                <a:lnTo>
                  <a:pt x="207921" y="772534"/>
                </a:lnTo>
                <a:lnTo>
                  <a:pt x="168647" y="770938"/>
                </a:lnTo>
                <a:lnTo>
                  <a:pt x="132414" y="764222"/>
                </a:lnTo>
              </a:path>
            </a:pathLst>
          </a:custGeom>
          <a:ln w="25399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00800" y="4953000"/>
            <a:ext cx="1828800" cy="533400"/>
          </a:xfrm>
          <a:custGeom>
            <a:avLst/>
            <a:gdLst/>
            <a:ahLst/>
            <a:cxnLst/>
            <a:rect l="l" t="t" r="r" b="b"/>
            <a:pathLst>
              <a:path w="1828800" h="533400">
                <a:moveTo>
                  <a:pt x="1534541" y="0"/>
                </a:moveTo>
                <a:lnTo>
                  <a:pt x="294258" y="0"/>
                </a:lnTo>
                <a:lnTo>
                  <a:pt x="246517" y="3489"/>
                </a:lnTo>
                <a:lnTo>
                  <a:pt x="201233" y="13594"/>
                </a:lnTo>
                <a:lnTo>
                  <a:pt x="159010" y="29763"/>
                </a:lnTo>
                <a:lnTo>
                  <a:pt x="120453" y="51450"/>
                </a:lnTo>
                <a:lnTo>
                  <a:pt x="86169" y="78105"/>
                </a:lnTo>
                <a:lnTo>
                  <a:pt x="56761" y="109179"/>
                </a:lnTo>
                <a:lnTo>
                  <a:pt x="32836" y="144124"/>
                </a:lnTo>
                <a:lnTo>
                  <a:pt x="14997" y="182392"/>
                </a:lnTo>
                <a:lnTo>
                  <a:pt x="3850" y="223433"/>
                </a:lnTo>
                <a:lnTo>
                  <a:pt x="0" y="266700"/>
                </a:lnTo>
                <a:lnTo>
                  <a:pt x="3850" y="309966"/>
                </a:lnTo>
                <a:lnTo>
                  <a:pt x="14997" y="351007"/>
                </a:lnTo>
                <a:lnTo>
                  <a:pt x="32836" y="389275"/>
                </a:lnTo>
                <a:lnTo>
                  <a:pt x="56761" y="424220"/>
                </a:lnTo>
                <a:lnTo>
                  <a:pt x="86169" y="455294"/>
                </a:lnTo>
                <a:lnTo>
                  <a:pt x="120453" y="481949"/>
                </a:lnTo>
                <a:lnTo>
                  <a:pt x="159010" y="503636"/>
                </a:lnTo>
                <a:lnTo>
                  <a:pt x="201233" y="519805"/>
                </a:lnTo>
                <a:lnTo>
                  <a:pt x="246517" y="529910"/>
                </a:lnTo>
                <a:lnTo>
                  <a:pt x="294258" y="533400"/>
                </a:lnTo>
                <a:lnTo>
                  <a:pt x="1534541" y="533400"/>
                </a:lnTo>
                <a:lnTo>
                  <a:pt x="1582282" y="529910"/>
                </a:lnTo>
                <a:lnTo>
                  <a:pt x="1627566" y="519805"/>
                </a:lnTo>
                <a:lnTo>
                  <a:pt x="1669789" y="503636"/>
                </a:lnTo>
                <a:lnTo>
                  <a:pt x="1708346" y="481949"/>
                </a:lnTo>
                <a:lnTo>
                  <a:pt x="1742630" y="455294"/>
                </a:lnTo>
                <a:lnTo>
                  <a:pt x="1772038" y="424220"/>
                </a:lnTo>
                <a:lnTo>
                  <a:pt x="1795963" y="389275"/>
                </a:lnTo>
                <a:lnTo>
                  <a:pt x="1813802" y="351007"/>
                </a:lnTo>
                <a:lnTo>
                  <a:pt x="1824949" y="309966"/>
                </a:lnTo>
                <a:lnTo>
                  <a:pt x="1828800" y="266700"/>
                </a:lnTo>
                <a:lnTo>
                  <a:pt x="1824949" y="223433"/>
                </a:lnTo>
                <a:lnTo>
                  <a:pt x="1813802" y="182392"/>
                </a:lnTo>
                <a:lnTo>
                  <a:pt x="1795963" y="144124"/>
                </a:lnTo>
                <a:lnTo>
                  <a:pt x="1772038" y="109179"/>
                </a:lnTo>
                <a:lnTo>
                  <a:pt x="1742630" y="78105"/>
                </a:lnTo>
                <a:lnTo>
                  <a:pt x="1708346" y="51450"/>
                </a:lnTo>
                <a:lnTo>
                  <a:pt x="1669789" y="29763"/>
                </a:lnTo>
                <a:lnTo>
                  <a:pt x="1627566" y="13594"/>
                </a:lnTo>
                <a:lnTo>
                  <a:pt x="1582282" y="3489"/>
                </a:lnTo>
                <a:lnTo>
                  <a:pt x="1534541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400800" y="4953000"/>
            <a:ext cx="1828800" cy="533400"/>
          </a:xfrm>
          <a:custGeom>
            <a:avLst/>
            <a:gdLst/>
            <a:ahLst/>
            <a:cxnLst/>
            <a:rect l="l" t="t" r="r" b="b"/>
            <a:pathLst>
              <a:path w="1828800" h="533400">
                <a:moveTo>
                  <a:pt x="294258" y="0"/>
                </a:moveTo>
                <a:lnTo>
                  <a:pt x="1534541" y="0"/>
                </a:lnTo>
                <a:lnTo>
                  <a:pt x="1582282" y="3489"/>
                </a:lnTo>
                <a:lnTo>
                  <a:pt x="1627566" y="13594"/>
                </a:lnTo>
                <a:lnTo>
                  <a:pt x="1669789" y="29763"/>
                </a:lnTo>
                <a:lnTo>
                  <a:pt x="1708346" y="51450"/>
                </a:lnTo>
                <a:lnTo>
                  <a:pt x="1742630" y="78105"/>
                </a:lnTo>
                <a:lnTo>
                  <a:pt x="1772038" y="109179"/>
                </a:lnTo>
                <a:lnTo>
                  <a:pt x="1795963" y="144124"/>
                </a:lnTo>
                <a:lnTo>
                  <a:pt x="1813802" y="182392"/>
                </a:lnTo>
                <a:lnTo>
                  <a:pt x="1824949" y="223433"/>
                </a:lnTo>
                <a:lnTo>
                  <a:pt x="1828800" y="266700"/>
                </a:lnTo>
                <a:lnTo>
                  <a:pt x="1824949" y="309966"/>
                </a:lnTo>
                <a:lnTo>
                  <a:pt x="1813802" y="351007"/>
                </a:lnTo>
                <a:lnTo>
                  <a:pt x="1795963" y="389275"/>
                </a:lnTo>
                <a:lnTo>
                  <a:pt x="1772038" y="424220"/>
                </a:lnTo>
                <a:lnTo>
                  <a:pt x="1742630" y="455294"/>
                </a:lnTo>
                <a:lnTo>
                  <a:pt x="1708346" y="481949"/>
                </a:lnTo>
                <a:lnTo>
                  <a:pt x="1669789" y="503636"/>
                </a:lnTo>
                <a:lnTo>
                  <a:pt x="1627566" y="519805"/>
                </a:lnTo>
                <a:lnTo>
                  <a:pt x="1582282" y="529910"/>
                </a:lnTo>
                <a:lnTo>
                  <a:pt x="1534541" y="533400"/>
                </a:lnTo>
                <a:lnTo>
                  <a:pt x="294258" y="533400"/>
                </a:lnTo>
                <a:lnTo>
                  <a:pt x="246517" y="529910"/>
                </a:lnTo>
                <a:lnTo>
                  <a:pt x="201233" y="519805"/>
                </a:lnTo>
                <a:lnTo>
                  <a:pt x="159010" y="503636"/>
                </a:lnTo>
                <a:lnTo>
                  <a:pt x="120453" y="481949"/>
                </a:lnTo>
                <a:lnTo>
                  <a:pt x="86169" y="455294"/>
                </a:lnTo>
                <a:lnTo>
                  <a:pt x="56761" y="424220"/>
                </a:lnTo>
                <a:lnTo>
                  <a:pt x="32836" y="389275"/>
                </a:lnTo>
                <a:lnTo>
                  <a:pt x="14997" y="351007"/>
                </a:lnTo>
                <a:lnTo>
                  <a:pt x="3850" y="309966"/>
                </a:lnTo>
                <a:lnTo>
                  <a:pt x="0" y="266700"/>
                </a:lnTo>
                <a:lnTo>
                  <a:pt x="3850" y="223433"/>
                </a:lnTo>
                <a:lnTo>
                  <a:pt x="14997" y="182392"/>
                </a:lnTo>
                <a:lnTo>
                  <a:pt x="32836" y="144124"/>
                </a:lnTo>
                <a:lnTo>
                  <a:pt x="56761" y="109179"/>
                </a:lnTo>
                <a:lnTo>
                  <a:pt x="86169" y="78105"/>
                </a:lnTo>
                <a:lnTo>
                  <a:pt x="120453" y="51450"/>
                </a:lnTo>
                <a:lnTo>
                  <a:pt x="159010" y="29763"/>
                </a:lnTo>
                <a:lnTo>
                  <a:pt x="201233" y="13594"/>
                </a:lnTo>
                <a:lnTo>
                  <a:pt x="246517" y="3489"/>
                </a:lnTo>
                <a:lnTo>
                  <a:pt x="294258" y="0"/>
                </a:lnTo>
                <a:close/>
              </a:path>
            </a:pathLst>
          </a:custGeom>
          <a:ln w="25400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785229" y="5046345"/>
            <a:ext cx="9721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onstantia"/>
                <a:cs typeface="Constantia"/>
              </a:rPr>
              <a:t>O</a:t>
            </a:r>
            <a:r>
              <a:rPr sz="2000" b="1" spc="-10" dirty="0">
                <a:latin typeface="Constantia"/>
                <a:cs typeface="Constantia"/>
              </a:rPr>
              <a:t>B</a:t>
            </a:r>
            <a:r>
              <a:rPr sz="2000" b="1" spc="-5" dirty="0">
                <a:latin typeface="Constantia"/>
                <a:cs typeface="Constantia"/>
              </a:rPr>
              <a:t>J</a:t>
            </a:r>
            <a:r>
              <a:rPr sz="2000" b="1" spc="-30" dirty="0">
                <a:latin typeface="Constantia"/>
                <a:cs typeface="Constantia"/>
              </a:rPr>
              <a:t>E</a:t>
            </a:r>
            <a:r>
              <a:rPr sz="2000" b="1" dirty="0">
                <a:latin typeface="Constantia"/>
                <a:cs typeface="Constantia"/>
              </a:rPr>
              <a:t>CT</a:t>
            </a:r>
            <a:endParaRPr sz="2000">
              <a:latin typeface="Constantia"/>
              <a:cs typeface="Constantia"/>
            </a:endParaRPr>
          </a:p>
        </p:txBody>
      </p:sp>
      <p:pic>
        <p:nvPicPr>
          <p:cNvPr id="24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818" y="5572851"/>
            <a:ext cx="950913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895598"/>
            <a:ext cx="2444623" cy="3886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03144" y="394334"/>
            <a:ext cx="1671151" cy="22407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0331" y="6102051"/>
            <a:ext cx="596495" cy="6244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9880" y="4838731"/>
            <a:ext cx="1502240" cy="178819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200" y="533400"/>
            <a:ext cx="7239000" cy="914400"/>
          </a:xfrm>
          <a:custGeom>
            <a:avLst/>
            <a:gdLst/>
            <a:ahLst/>
            <a:cxnLst/>
            <a:rect l="l" t="t" r="r" b="b"/>
            <a:pathLst>
              <a:path w="7239000" h="914400">
                <a:moveTo>
                  <a:pt x="0" y="914400"/>
                </a:moveTo>
                <a:lnTo>
                  <a:pt x="7239000" y="914400"/>
                </a:lnTo>
                <a:lnTo>
                  <a:pt x="7239000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FBF0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671" y="1030224"/>
            <a:ext cx="7787640" cy="12009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339" y="304800"/>
            <a:ext cx="7766304" cy="1181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1047" y="748919"/>
            <a:ext cx="6757962" cy="5256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27647" y="967105"/>
            <a:ext cx="109347" cy="17894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89347" y="967105"/>
            <a:ext cx="109347" cy="17894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36648" y="967105"/>
            <a:ext cx="109347" cy="17894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25392" y="965835"/>
            <a:ext cx="67691" cy="1010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12030" y="962786"/>
            <a:ext cx="69215" cy="10413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97402" y="962786"/>
            <a:ext cx="69215" cy="10413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11366" y="766952"/>
            <a:ext cx="386715" cy="486409"/>
          </a:xfrm>
          <a:custGeom>
            <a:avLst/>
            <a:gdLst/>
            <a:ahLst/>
            <a:cxnLst/>
            <a:rect l="l" t="t" r="r" b="b"/>
            <a:pathLst>
              <a:path w="386715" h="486409">
                <a:moveTo>
                  <a:pt x="0" y="0"/>
                </a:moveTo>
                <a:lnTo>
                  <a:pt x="161543" y="0"/>
                </a:lnTo>
                <a:lnTo>
                  <a:pt x="265937" y="107314"/>
                </a:lnTo>
                <a:lnTo>
                  <a:pt x="265846" y="92743"/>
                </a:lnTo>
                <a:lnTo>
                  <a:pt x="264092" y="45648"/>
                </a:lnTo>
                <a:lnTo>
                  <a:pt x="260984" y="0"/>
                </a:lnTo>
                <a:lnTo>
                  <a:pt x="386587" y="0"/>
                </a:lnTo>
                <a:lnTo>
                  <a:pt x="384202" y="39429"/>
                </a:lnTo>
                <a:lnTo>
                  <a:pt x="381412" y="89503"/>
                </a:lnTo>
                <a:lnTo>
                  <a:pt x="378194" y="150197"/>
                </a:lnTo>
                <a:lnTo>
                  <a:pt x="374523" y="221487"/>
                </a:lnTo>
                <a:lnTo>
                  <a:pt x="372753" y="267970"/>
                </a:lnTo>
                <a:lnTo>
                  <a:pt x="371092" y="317652"/>
                </a:lnTo>
                <a:lnTo>
                  <a:pt x="369530" y="370535"/>
                </a:lnTo>
                <a:lnTo>
                  <a:pt x="368053" y="426618"/>
                </a:lnTo>
                <a:lnTo>
                  <a:pt x="366649" y="485901"/>
                </a:lnTo>
                <a:lnTo>
                  <a:pt x="338931" y="466875"/>
                </a:lnTo>
                <a:lnTo>
                  <a:pt x="307975" y="444849"/>
                </a:lnTo>
                <a:lnTo>
                  <a:pt x="273780" y="419822"/>
                </a:lnTo>
                <a:lnTo>
                  <a:pt x="236347" y="391795"/>
                </a:lnTo>
                <a:lnTo>
                  <a:pt x="216824" y="377769"/>
                </a:lnTo>
                <a:lnTo>
                  <a:pt x="194278" y="360838"/>
                </a:lnTo>
                <a:lnTo>
                  <a:pt x="168731" y="341002"/>
                </a:lnTo>
                <a:lnTo>
                  <a:pt x="140207" y="318262"/>
                </a:lnTo>
                <a:lnTo>
                  <a:pt x="137159" y="479679"/>
                </a:lnTo>
                <a:lnTo>
                  <a:pt x="26924" y="479679"/>
                </a:lnTo>
                <a:lnTo>
                  <a:pt x="25613" y="448604"/>
                </a:lnTo>
                <a:lnTo>
                  <a:pt x="23815" y="409178"/>
                </a:lnTo>
                <a:lnTo>
                  <a:pt x="21529" y="361401"/>
                </a:lnTo>
                <a:lnTo>
                  <a:pt x="18755" y="305272"/>
                </a:lnTo>
                <a:lnTo>
                  <a:pt x="15493" y="240792"/>
                </a:lnTo>
                <a:lnTo>
                  <a:pt x="12431" y="186964"/>
                </a:lnTo>
                <a:lnTo>
                  <a:pt x="9345" y="135971"/>
                </a:lnTo>
                <a:lnTo>
                  <a:pt x="6240" y="87812"/>
                </a:lnTo>
                <a:lnTo>
                  <a:pt x="3123" y="42489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30138" y="766952"/>
            <a:ext cx="224154" cy="480059"/>
          </a:xfrm>
          <a:custGeom>
            <a:avLst/>
            <a:gdLst/>
            <a:ahLst/>
            <a:cxnLst/>
            <a:rect l="l" t="t" r="r" b="b"/>
            <a:pathLst>
              <a:path w="224154" h="480059">
                <a:moveTo>
                  <a:pt x="0" y="0"/>
                </a:moveTo>
                <a:lnTo>
                  <a:pt x="224027" y="0"/>
                </a:lnTo>
                <a:lnTo>
                  <a:pt x="211962" y="255777"/>
                </a:lnTo>
                <a:lnTo>
                  <a:pt x="210175" y="299620"/>
                </a:lnTo>
                <a:lnTo>
                  <a:pt x="208232" y="351535"/>
                </a:lnTo>
                <a:lnTo>
                  <a:pt x="206122" y="411547"/>
                </a:lnTo>
                <a:lnTo>
                  <a:pt x="203835" y="479679"/>
                </a:lnTo>
                <a:lnTo>
                  <a:pt x="21082" y="479679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525515" y="766952"/>
            <a:ext cx="391160" cy="480059"/>
          </a:xfrm>
          <a:custGeom>
            <a:avLst/>
            <a:gdLst/>
            <a:ahLst/>
            <a:cxnLst/>
            <a:rect l="l" t="t" r="r" b="b"/>
            <a:pathLst>
              <a:path w="391160" h="480059">
                <a:moveTo>
                  <a:pt x="0" y="0"/>
                </a:moveTo>
                <a:lnTo>
                  <a:pt x="391033" y="0"/>
                </a:lnTo>
                <a:lnTo>
                  <a:pt x="381888" y="203835"/>
                </a:lnTo>
                <a:lnTo>
                  <a:pt x="371717" y="202815"/>
                </a:lnTo>
                <a:lnTo>
                  <a:pt x="360807" y="201675"/>
                </a:lnTo>
                <a:lnTo>
                  <a:pt x="349134" y="200441"/>
                </a:lnTo>
                <a:lnTo>
                  <a:pt x="336676" y="199136"/>
                </a:lnTo>
                <a:lnTo>
                  <a:pt x="327961" y="198661"/>
                </a:lnTo>
                <a:lnTo>
                  <a:pt x="317436" y="198199"/>
                </a:lnTo>
                <a:lnTo>
                  <a:pt x="305101" y="197760"/>
                </a:lnTo>
                <a:lnTo>
                  <a:pt x="290957" y="197358"/>
                </a:lnTo>
                <a:lnTo>
                  <a:pt x="290171" y="207216"/>
                </a:lnTo>
                <a:lnTo>
                  <a:pt x="288956" y="224028"/>
                </a:lnTo>
                <a:lnTo>
                  <a:pt x="287313" y="247792"/>
                </a:lnTo>
                <a:lnTo>
                  <a:pt x="285242" y="278511"/>
                </a:lnTo>
                <a:lnTo>
                  <a:pt x="283337" y="315944"/>
                </a:lnTo>
                <a:lnTo>
                  <a:pt x="280860" y="361950"/>
                </a:lnTo>
                <a:lnTo>
                  <a:pt x="277812" y="416528"/>
                </a:lnTo>
                <a:lnTo>
                  <a:pt x="274193" y="479679"/>
                </a:lnTo>
                <a:lnTo>
                  <a:pt x="114681" y="479679"/>
                </a:lnTo>
                <a:lnTo>
                  <a:pt x="113160" y="442196"/>
                </a:lnTo>
                <a:lnTo>
                  <a:pt x="111093" y="396605"/>
                </a:lnTo>
                <a:lnTo>
                  <a:pt x="108501" y="342894"/>
                </a:lnTo>
                <a:lnTo>
                  <a:pt x="105410" y="281050"/>
                </a:lnTo>
                <a:lnTo>
                  <a:pt x="102377" y="237156"/>
                </a:lnTo>
                <a:lnTo>
                  <a:pt x="99441" y="197358"/>
                </a:lnTo>
                <a:lnTo>
                  <a:pt x="58166" y="199136"/>
                </a:lnTo>
                <a:lnTo>
                  <a:pt x="8000" y="203835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91582" y="766952"/>
            <a:ext cx="224154" cy="480059"/>
          </a:xfrm>
          <a:custGeom>
            <a:avLst/>
            <a:gdLst/>
            <a:ahLst/>
            <a:cxnLst/>
            <a:rect l="l" t="t" r="r" b="b"/>
            <a:pathLst>
              <a:path w="224154" h="480059">
                <a:moveTo>
                  <a:pt x="0" y="0"/>
                </a:moveTo>
                <a:lnTo>
                  <a:pt x="224027" y="0"/>
                </a:lnTo>
                <a:lnTo>
                  <a:pt x="211962" y="255777"/>
                </a:lnTo>
                <a:lnTo>
                  <a:pt x="210175" y="299620"/>
                </a:lnTo>
                <a:lnTo>
                  <a:pt x="208232" y="351535"/>
                </a:lnTo>
                <a:lnTo>
                  <a:pt x="206122" y="411547"/>
                </a:lnTo>
                <a:lnTo>
                  <a:pt x="203834" y="479679"/>
                </a:lnTo>
                <a:lnTo>
                  <a:pt x="21081" y="479679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753865" y="766952"/>
            <a:ext cx="332740" cy="480059"/>
          </a:xfrm>
          <a:custGeom>
            <a:avLst/>
            <a:gdLst/>
            <a:ahLst/>
            <a:cxnLst/>
            <a:rect l="l" t="t" r="r" b="b"/>
            <a:pathLst>
              <a:path w="332739" h="480059">
                <a:moveTo>
                  <a:pt x="0" y="0"/>
                </a:moveTo>
                <a:lnTo>
                  <a:pt x="332359" y="0"/>
                </a:lnTo>
                <a:lnTo>
                  <a:pt x="318643" y="204724"/>
                </a:lnTo>
                <a:lnTo>
                  <a:pt x="307998" y="203606"/>
                </a:lnTo>
                <a:lnTo>
                  <a:pt x="295116" y="202168"/>
                </a:lnTo>
                <a:lnTo>
                  <a:pt x="279995" y="200419"/>
                </a:lnTo>
                <a:lnTo>
                  <a:pt x="262636" y="198374"/>
                </a:lnTo>
                <a:lnTo>
                  <a:pt x="250322" y="197328"/>
                </a:lnTo>
                <a:lnTo>
                  <a:pt x="238140" y="196484"/>
                </a:lnTo>
                <a:lnTo>
                  <a:pt x="226077" y="195855"/>
                </a:lnTo>
                <a:lnTo>
                  <a:pt x="214122" y="195452"/>
                </a:lnTo>
                <a:lnTo>
                  <a:pt x="210185" y="241681"/>
                </a:lnTo>
                <a:lnTo>
                  <a:pt x="227070" y="241849"/>
                </a:lnTo>
                <a:lnTo>
                  <a:pt x="250872" y="241601"/>
                </a:lnTo>
                <a:lnTo>
                  <a:pt x="281604" y="240948"/>
                </a:lnTo>
                <a:lnTo>
                  <a:pt x="319278" y="239902"/>
                </a:lnTo>
                <a:lnTo>
                  <a:pt x="317251" y="250162"/>
                </a:lnTo>
                <a:lnTo>
                  <a:pt x="314785" y="261874"/>
                </a:lnTo>
                <a:lnTo>
                  <a:pt x="311866" y="275014"/>
                </a:lnTo>
                <a:lnTo>
                  <a:pt x="308483" y="289560"/>
                </a:lnTo>
                <a:lnTo>
                  <a:pt x="306314" y="299394"/>
                </a:lnTo>
                <a:lnTo>
                  <a:pt x="304180" y="310610"/>
                </a:lnTo>
                <a:lnTo>
                  <a:pt x="302071" y="323207"/>
                </a:lnTo>
                <a:lnTo>
                  <a:pt x="299974" y="337185"/>
                </a:lnTo>
                <a:lnTo>
                  <a:pt x="290895" y="336043"/>
                </a:lnTo>
                <a:lnTo>
                  <a:pt x="249300" y="331597"/>
                </a:lnTo>
                <a:lnTo>
                  <a:pt x="220243" y="330936"/>
                </a:lnTo>
                <a:lnTo>
                  <a:pt x="208025" y="330962"/>
                </a:lnTo>
                <a:lnTo>
                  <a:pt x="205359" y="386334"/>
                </a:lnTo>
                <a:lnTo>
                  <a:pt x="216072" y="386024"/>
                </a:lnTo>
                <a:lnTo>
                  <a:pt x="254311" y="384119"/>
                </a:lnTo>
                <a:lnTo>
                  <a:pt x="298608" y="380222"/>
                </a:lnTo>
                <a:lnTo>
                  <a:pt x="327025" y="375158"/>
                </a:lnTo>
                <a:lnTo>
                  <a:pt x="325358" y="382633"/>
                </a:lnTo>
                <a:lnTo>
                  <a:pt x="322833" y="394192"/>
                </a:lnTo>
                <a:lnTo>
                  <a:pt x="319452" y="409823"/>
                </a:lnTo>
                <a:lnTo>
                  <a:pt x="315213" y="429513"/>
                </a:lnTo>
                <a:lnTo>
                  <a:pt x="312878" y="439656"/>
                </a:lnTo>
                <a:lnTo>
                  <a:pt x="310245" y="451405"/>
                </a:lnTo>
                <a:lnTo>
                  <a:pt x="307302" y="464750"/>
                </a:lnTo>
                <a:lnTo>
                  <a:pt x="304038" y="479679"/>
                </a:lnTo>
                <a:lnTo>
                  <a:pt x="20955" y="479679"/>
                </a:lnTo>
                <a:lnTo>
                  <a:pt x="11937" y="235838"/>
                </a:lnTo>
                <a:lnTo>
                  <a:pt x="10672" y="200192"/>
                </a:lnTo>
                <a:lnTo>
                  <a:pt x="8851" y="158785"/>
                </a:lnTo>
                <a:lnTo>
                  <a:pt x="6469" y="111617"/>
                </a:lnTo>
                <a:lnTo>
                  <a:pt x="3521" y="58689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21889" y="766952"/>
            <a:ext cx="330200" cy="480059"/>
          </a:xfrm>
          <a:custGeom>
            <a:avLst/>
            <a:gdLst/>
            <a:ahLst/>
            <a:cxnLst/>
            <a:rect l="l" t="t" r="r" b="b"/>
            <a:pathLst>
              <a:path w="330200" h="480059">
                <a:moveTo>
                  <a:pt x="0" y="0"/>
                </a:moveTo>
                <a:lnTo>
                  <a:pt x="330073" y="0"/>
                </a:lnTo>
                <a:lnTo>
                  <a:pt x="317119" y="203835"/>
                </a:lnTo>
                <a:lnTo>
                  <a:pt x="306641" y="202787"/>
                </a:lnTo>
                <a:lnTo>
                  <a:pt x="294068" y="201548"/>
                </a:lnTo>
                <a:lnTo>
                  <a:pt x="251848" y="198072"/>
                </a:lnTo>
                <a:lnTo>
                  <a:pt x="218059" y="197358"/>
                </a:lnTo>
                <a:lnTo>
                  <a:pt x="213233" y="283210"/>
                </a:lnTo>
                <a:lnTo>
                  <a:pt x="228401" y="283063"/>
                </a:lnTo>
                <a:lnTo>
                  <a:pt x="249523" y="282225"/>
                </a:lnTo>
                <a:lnTo>
                  <a:pt x="276598" y="280673"/>
                </a:lnTo>
                <a:lnTo>
                  <a:pt x="309626" y="278384"/>
                </a:lnTo>
                <a:lnTo>
                  <a:pt x="307722" y="290056"/>
                </a:lnTo>
                <a:lnTo>
                  <a:pt x="305450" y="302799"/>
                </a:lnTo>
                <a:lnTo>
                  <a:pt x="302821" y="316638"/>
                </a:lnTo>
                <a:lnTo>
                  <a:pt x="299847" y="331597"/>
                </a:lnTo>
                <a:lnTo>
                  <a:pt x="298203" y="340361"/>
                </a:lnTo>
                <a:lnTo>
                  <a:pt x="296322" y="351424"/>
                </a:lnTo>
                <a:lnTo>
                  <a:pt x="294203" y="364797"/>
                </a:lnTo>
                <a:lnTo>
                  <a:pt x="291846" y="380492"/>
                </a:lnTo>
                <a:lnTo>
                  <a:pt x="283344" y="379495"/>
                </a:lnTo>
                <a:lnTo>
                  <a:pt x="272891" y="378237"/>
                </a:lnTo>
                <a:lnTo>
                  <a:pt x="260484" y="376741"/>
                </a:lnTo>
                <a:lnTo>
                  <a:pt x="246126" y="375031"/>
                </a:lnTo>
                <a:lnTo>
                  <a:pt x="235577" y="374294"/>
                </a:lnTo>
                <a:lnTo>
                  <a:pt x="225837" y="373808"/>
                </a:lnTo>
                <a:lnTo>
                  <a:pt x="216908" y="373584"/>
                </a:lnTo>
                <a:lnTo>
                  <a:pt x="208787" y="373634"/>
                </a:lnTo>
                <a:lnTo>
                  <a:pt x="206375" y="479679"/>
                </a:lnTo>
                <a:lnTo>
                  <a:pt x="23495" y="479679"/>
                </a:lnTo>
                <a:lnTo>
                  <a:pt x="13716" y="235585"/>
                </a:lnTo>
                <a:lnTo>
                  <a:pt x="12374" y="199891"/>
                </a:lnTo>
                <a:lnTo>
                  <a:pt x="10332" y="158492"/>
                </a:lnTo>
                <a:lnTo>
                  <a:pt x="7589" y="111382"/>
                </a:lnTo>
                <a:lnTo>
                  <a:pt x="4145" y="5855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54911" y="766952"/>
            <a:ext cx="391160" cy="480059"/>
          </a:xfrm>
          <a:custGeom>
            <a:avLst/>
            <a:gdLst/>
            <a:ahLst/>
            <a:cxnLst/>
            <a:rect l="l" t="t" r="r" b="b"/>
            <a:pathLst>
              <a:path w="391160" h="480059">
                <a:moveTo>
                  <a:pt x="0" y="0"/>
                </a:moveTo>
                <a:lnTo>
                  <a:pt x="391032" y="0"/>
                </a:lnTo>
                <a:lnTo>
                  <a:pt x="381888" y="203835"/>
                </a:lnTo>
                <a:lnTo>
                  <a:pt x="371717" y="202815"/>
                </a:lnTo>
                <a:lnTo>
                  <a:pt x="360806" y="201675"/>
                </a:lnTo>
                <a:lnTo>
                  <a:pt x="349134" y="200441"/>
                </a:lnTo>
                <a:lnTo>
                  <a:pt x="336676" y="199136"/>
                </a:lnTo>
                <a:lnTo>
                  <a:pt x="327961" y="198661"/>
                </a:lnTo>
                <a:lnTo>
                  <a:pt x="317436" y="198199"/>
                </a:lnTo>
                <a:lnTo>
                  <a:pt x="305101" y="197760"/>
                </a:lnTo>
                <a:lnTo>
                  <a:pt x="290956" y="197358"/>
                </a:lnTo>
                <a:lnTo>
                  <a:pt x="290171" y="207216"/>
                </a:lnTo>
                <a:lnTo>
                  <a:pt x="288956" y="224028"/>
                </a:lnTo>
                <a:lnTo>
                  <a:pt x="287313" y="247792"/>
                </a:lnTo>
                <a:lnTo>
                  <a:pt x="285242" y="278511"/>
                </a:lnTo>
                <a:lnTo>
                  <a:pt x="283337" y="315944"/>
                </a:lnTo>
                <a:lnTo>
                  <a:pt x="280860" y="361950"/>
                </a:lnTo>
                <a:lnTo>
                  <a:pt x="277812" y="416528"/>
                </a:lnTo>
                <a:lnTo>
                  <a:pt x="274193" y="479679"/>
                </a:lnTo>
                <a:lnTo>
                  <a:pt x="114681" y="479679"/>
                </a:lnTo>
                <a:lnTo>
                  <a:pt x="113160" y="442196"/>
                </a:lnTo>
                <a:lnTo>
                  <a:pt x="111093" y="396605"/>
                </a:lnTo>
                <a:lnTo>
                  <a:pt x="108501" y="342894"/>
                </a:lnTo>
                <a:lnTo>
                  <a:pt x="105409" y="281050"/>
                </a:lnTo>
                <a:lnTo>
                  <a:pt x="102377" y="237156"/>
                </a:lnTo>
                <a:lnTo>
                  <a:pt x="99440" y="197358"/>
                </a:lnTo>
                <a:lnTo>
                  <a:pt x="58165" y="199136"/>
                </a:lnTo>
                <a:lnTo>
                  <a:pt x="8000" y="20383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99375" y="766952"/>
            <a:ext cx="224154" cy="480059"/>
          </a:xfrm>
          <a:custGeom>
            <a:avLst/>
            <a:gdLst/>
            <a:ahLst/>
            <a:cxnLst/>
            <a:rect l="l" t="t" r="r" b="b"/>
            <a:pathLst>
              <a:path w="224155" h="480059">
                <a:moveTo>
                  <a:pt x="0" y="0"/>
                </a:moveTo>
                <a:lnTo>
                  <a:pt x="224040" y="0"/>
                </a:lnTo>
                <a:lnTo>
                  <a:pt x="211988" y="255777"/>
                </a:lnTo>
                <a:lnTo>
                  <a:pt x="210238" y="299620"/>
                </a:lnTo>
                <a:lnTo>
                  <a:pt x="208303" y="351535"/>
                </a:lnTo>
                <a:lnTo>
                  <a:pt x="206185" y="411547"/>
                </a:lnTo>
                <a:lnTo>
                  <a:pt x="203885" y="479679"/>
                </a:lnTo>
                <a:lnTo>
                  <a:pt x="21056" y="479679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61047" y="766952"/>
            <a:ext cx="328930" cy="480059"/>
          </a:xfrm>
          <a:custGeom>
            <a:avLst/>
            <a:gdLst/>
            <a:ahLst/>
            <a:cxnLst/>
            <a:rect l="l" t="t" r="r" b="b"/>
            <a:pathLst>
              <a:path w="328930" h="480059">
                <a:moveTo>
                  <a:pt x="0" y="0"/>
                </a:moveTo>
                <a:lnTo>
                  <a:pt x="224040" y="0"/>
                </a:lnTo>
                <a:lnTo>
                  <a:pt x="206667" y="387476"/>
                </a:lnTo>
                <a:lnTo>
                  <a:pt x="220449" y="387094"/>
                </a:lnTo>
                <a:lnTo>
                  <a:pt x="261102" y="383994"/>
                </a:lnTo>
                <a:lnTo>
                  <a:pt x="303898" y="379158"/>
                </a:lnTo>
                <a:lnTo>
                  <a:pt x="328625" y="375158"/>
                </a:lnTo>
                <a:lnTo>
                  <a:pt x="326655" y="386038"/>
                </a:lnTo>
                <a:lnTo>
                  <a:pt x="324021" y="398859"/>
                </a:lnTo>
                <a:lnTo>
                  <a:pt x="320720" y="413609"/>
                </a:lnTo>
                <a:lnTo>
                  <a:pt x="316750" y="430275"/>
                </a:lnTo>
                <a:lnTo>
                  <a:pt x="314847" y="440013"/>
                </a:lnTo>
                <a:lnTo>
                  <a:pt x="312967" y="451500"/>
                </a:lnTo>
                <a:lnTo>
                  <a:pt x="311108" y="464726"/>
                </a:lnTo>
                <a:lnTo>
                  <a:pt x="309270" y="479679"/>
                </a:lnTo>
                <a:lnTo>
                  <a:pt x="22161" y="479679"/>
                </a:lnTo>
                <a:lnTo>
                  <a:pt x="20127" y="404027"/>
                </a:lnTo>
                <a:lnTo>
                  <a:pt x="18578" y="355869"/>
                </a:lnTo>
                <a:lnTo>
                  <a:pt x="16674" y="300822"/>
                </a:lnTo>
                <a:lnTo>
                  <a:pt x="14414" y="238887"/>
                </a:lnTo>
                <a:lnTo>
                  <a:pt x="10189" y="160248"/>
                </a:lnTo>
                <a:lnTo>
                  <a:pt x="7306" y="112471"/>
                </a:lnTo>
                <a:lnTo>
                  <a:pt x="3910" y="5905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18002" y="758190"/>
            <a:ext cx="421640" cy="516890"/>
          </a:xfrm>
          <a:custGeom>
            <a:avLst/>
            <a:gdLst/>
            <a:ahLst/>
            <a:cxnLst/>
            <a:rect l="l" t="t" r="r" b="b"/>
            <a:pathLst>
              <a:path w="421639" h="516890">
                <a:moveTo>
                  <a:pt x="158876" y="0"/>
                </a:moveTo>
                <a:lnTo>
                  <a:pt x="220402" y="2970"/>
                </a:lnTo>
                <a:lnTo>
                  <a:pt x="273724" y="11878"/>
                </a:lnTo>
                <a:lnTo>
                  <a:pt x="318843" y="26722"/>
                </a:lnTo>
                <a:lnTo>
                  <a:pt x="355758" y="47498"/>
                </a:lnTo>
                <a:lnTo>
                  <a:pt x="384470" y="74203"/>
                </a:lnTo>
                <a:lnTo>
                  <a:pt x="404979" y="106834"/>
                </a:lnTo>
                <a:lnTo>
                  <a:pt x="417284" y="145389"/>
                </a:lnTo>
                <a:lnTo>
                  <a:pt x="421386" y="189864"/>
                </a:lnTo>
                <a:lnTo>
                  <a:pt x="419340" y="218011"/>
                </a:lnTo>
                <a:lnTo>
                  <a:pt x="403008" y="269446"/>
                </a:lnTo>
                <a:lnTo>
                  <a:pt x="373699" y="310786"/>
                </a:lnTo>
                <a:lnTo>
                  <a:pt x="339651" y="337508"/>
                </a:lnTo>
                <a:lnTo>
                  <a:pt x="320675" y="346201"/>
                </a:lnTo>
                <a:lnTo>
                  <a:pt x="326108" y="351966"/>
                </a:lnTo>
                <a:lnTo>
                  <a:pt x="334994" y="362410"/>
                </a:lnTo>
                <a:lnTo>
                  <a:pt x="347356" y="377545"/>
                </a:lnTo>
                <a:lnTo>
                  <a:pt x="363220" y="397383"/>
                </a:lnTo>
                <a:lnTo>
                  <a:pt x="372794" y="408263"/>
                </a:lnTo>
                <a:lnTo>
                  <a:pt x="384952" y="421655"/>
                </a:lnTo>
                <a:lnTo>
                  <a:pt x="399706" y="437548"/>
                </a:lnTo>
                <a:lnTo>
                  <a:pt x="417068" y="455930"/>
                </a:lnTo>
                <a:lnTo>
                  <a:pt x="405927" y="461004"/>
                </a:lnTo>
                <a:lnTo>
                  <a:pt x="391382" y="467471"/>
                </a:lnTo>
                <a:lnTo>
                  <a:pt x="373455" y="475343"/>
                </a:lnTo>
                <a:lnTo>
                  <a:pt x="352171" y="484632"/>
                </a:lnTo>
                <a:lnTo>
                  <a:pt x="334430" y="492754"/>
                </a:lnTo>
                <a:lnTo>
                  <a:pt x="316833" y="500745"/>
                </a:lnTo>
                <a:lnTo>
                  <a:pt x="299378" y="508617"/>
                </a:lnTo>
                <a:lnTo>
                  <a:pt x="282067" y="516382"/>
                </a:lnTo>
                <a:lnTo>
                  <a:pt x="274732" y="507620"/>
                </a:lnTo>
                <a:lnTo>
                  <a:pt x="239013" y="457454"/>
                </a:lnTo>
                <a:lnTo>
                  <a:pt x="217225" y="417895"/>
                </a:lnTo>
                <a:lnTo>
                  <a:pt x="208152" y="400176"/>
                </a:lnTo>
                <a:lnTo>
                  <a:pt x="205739" y="488442"/>
                </a:lnTo>
                <a:lnTo>
                  <a:pt x="22351" y="488442"/>
                </a:lnTo>
                <a:lnTo>
                  <a:pt x="20323" y="447504"/>
                </a:lnTo>
                <a:lnTo>
                  <a:pt x="18033" y="396493"/>
                </a:lnTo>
                <a:lnTo>
                  <a:pt x="15458" y="335387"/>
                </a:lnTo>
                <a:lnTo>
                  <a:pt x="12573" y="264160"/>
                </a:lnTo>
                <a:lnTo>
                  <a:pt x="11155" y="225204"/>
                </a:lnTo>
                <a:lnTo>
                  <a:pt x="9189" y="180262"/>
                </a:lnTo>
                <a:lnTo>
                  <a:pt x="6675" y="129322"/>
                </a:lnTo>
                <a:lnTo>
                  <a:pt x="3611" y="72371"/>
                </a:lnTo>
                <a:lnTo>
                  <a:pt x="0" y="9398"/>
                </a:lnTo>
                <a:lnTo>
                  <a:pt x="43719" y="5304"/>
                </a:lnTo>
                <a:lnTo>
                  <a:pt x="84772" y="2365"/>
                </a:lnTo>
                <a:lnTo>
                  <a:pt x="123158" y="593"/>
                </a:lnTo>
                <a:lnTo>
                  <a:pt x="158876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08958" y="757555"/>
            <a:ext cx="407034" cy="489584"/>
          </a:xfrm>
          <a:custGeom>
            <a:avLst/>
            <a:gdLst/>
            <a:ahLst/>
            <a:cxnLst/>
            <a:rect l="l" t="t" r="r" b="b"/>
            <a:pathLst>
              <a:path w="407035" h="489584">
                <a:moveTo>
                  <a:pt x="145161" y="0"/>
                </a:moveTo>
                <a:lnTo>
                  <a:pt x="199141" y="2859"/>
                </a:lnTo>
                <a:lnTo>
                  <a:pt x="247538" y="11445"/>
                </a:lnTo>
                <a:lnTo>
                  <a:pt x="290339" y="25771"/>
                </a:lnTo>
                <a:lnTo>
                  <a:pt x="327532" y="45847"/>
                </a:lnTo>
                <a:lnTo>
                  <a:pt x="362203" y="75259"/>
                </a:lnTo>
                <a:lnTo>
                  <a:pt x="386968" y="110744"/>
                </a:lnTo>
                <a:lnTo>
                  <a:pt x="401827" y="152324"/>
                </a:lnTo>
                <a:lnTo>
                  <a:pt x="406780" y="200025"/>
                </a:lnTo>
                <a:lnTo>
                  <a:pt x="403209" y="242294"/>
                </a:lnTo>
                <a:lnTo>
                  <a:pt x="392493" y="280146"/>
                </a:lnTo>
                <a:lnTo>
                  <a:pt x="349630" y="342646"/>
                </a:lnTo>
                <a:lnTo>
                  <a:pt x="319170" y="366129"/>
                </a:lnTo>
                <a:lnTo>
                  <a:pt x="284924" y="382873"/>
                </a:lnTo>
                <a:lnTo>
                  <a:pt x="246868" y="392902"/>
                </a:lnTo>
                <a:lnTo>
                  <a:pt x="204977" y="396240"/>
                </a:lnTo>
                <a:lnTo>
                  <a:pt x="201294" y="489077"/>
                </a:lnTo>
                <a:lnTo>
                  <a:pt x="21589" y="489077"/>
                </a:lnTo>
                <a:lnTo>
                  <a:pt x="12445" y="256540"/>
                </a:lnTo>
                <a:lnTo>
                  <a:pt x="10724" y="218837"/>
                </a:lnTo>
                <a:lnTo>
                  <a:pt x="8613" y="175379"/>
                </a:lnTo>
                <a:lnTo>
                  <a:pt x="6118" y="126173"/>
                </a:lnTo>
                <a:lnTo>
                  <a:pt x="3245" y="71225"/>
                </a:lnTo>
                <a:lnTo>
                  <a:pt x="0" y="10541"/>
                </a:lnTo>
                <a:lnTo>
                  <a:pt x="29075" y="5947"/>
                </a:lnTo>
                <a:lnTo>
                  <a:pt x="62960" y="2651"/>
                </a:lnTo>
                <a:lnTo>
                  <a:pt x="101655" y="664"/>
                </a:lnTo>
                <a:lnTo>
                  <a:pt x="145161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94329" y="757555"/>
            <a:ext cx="407034" cy="489584"/>
          </a:xfrm>
          <a:custGeom>
            <a:avLst/>
            <a:gdLst/>
            <a:ahLst/>
            <a:cxnLst/>
            <a:rect l="l" t="t" r="r" b="b"/>
            <a:pathLst>
              <a:path w="407035" h="489584">
                <a:moveTo>
                  <a:pt x="145161" y="0"/>
                </a:moveTo>
                <a:lnTo>
                  <a:pt x="199141" y="2859"/>
                </a:lnTo>
                <a:lnTo>
                  <a:pt x="247538" y="11445"/>
                </a:lnTo>
                <a:lnTo>
                  <a:pt x="290339" y="25771"/>
                </a:lnTo>
                <a:lnTo>
                  <a:pt x="327532" y="45847"/>
                </a:lnTo>
                <a:lnTo>
                  <a:pt x="362204" y="75259"/>
                </a:lnTo>
                <a:lnTo>
                  <a:pt x="386969" y="110744"/>
                </a:lnTo>
                <a:lnTo>
                  <a:pt x="401828" y="152324"/>
                </a:lnTo>
                <a:lnTo>
                  <a:pt x="406781" y="200025"/>
                </a:lnTo>
                <a:lnTo>
                  <a:pt x="403209" y="242294"/>
                </a:lnTo>
                <a:lnTo>
                  <a:pt x="392493" y="280146"/>
                </a:lnTo>
                <a:lnTo>
                  <a:pt x="349631" y="342646"/>
                </a:lnTo>
                <a:lnTo>
                  <a:pt x="319170" y="366129"/>
                </a:lnTo>
                <a:lnTo>
                  <a:pt x="284924" y="382873"/>
                </a:lnTo>
                <a:lnTo>
                  <a:pt x="246868" y="392902"/>
                </a:lnTo>
                <a:lnTo>
                  <a:pt x="204977" y="396240"/>
                </a:lnTo>
                <a:lnTo>
                  <a:pt x="201294" y="489077"/>
                </a:lnTo>
                <a:lnTo>
                  <a:pt x="21589" y="489077"/>
                </a:lnTo>
                <a:lnTo>
                  <a:pt x="12445" y="256540"/>
                </a:lnTo>
                <a:lnTo>
                  <a:pt x="10724" y="218837"/>
                </a:lnTo>
                <a:lnTo>
                  <a:pt x="8613" y="175379"/>
                </a:lnTo>
                <a:lnTo>
                  <a:pt x="6118" y="126173"/>
                </a:lnTo>
                <a:lnTo>
                  <a:pt x="3245" y="71225"/>
                </a:lnTo>
                <a:lnTo>
                  <a:pt x="0" y="10541"/>
                </a:lnTo>
                <a:lnTo>
                  <a:pt x="29075" y="5947"/>
                </a:lnTo>
                <a:lnTo>
                  <a:pt x="62960" y="2651"/>
                </a:lnTo>
                <a:lnTo>
                  <a:pt x="101655" y="664"/>
                </a:lnTo>
                <a:lnTo>
                  <a:pt x="145161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014209" y="754506"/>
            <a:ext cx="304800" cy="499745"/>
          </a:xfrm>
          <a:custGeom>
            <a:avLst/>
            <a:gdLst/>
            <a:ahLst/>
            <a:cxnLst/>
            <a:rect l="l" t="t" r="r" b="b"/>
            <a:pathLst>
              <a:path w="304800" h="499744">
                <a:moveTo>
                  <a:pt x="188214" y="0"/>
                </a:moveTo>
                <a:lnTo>
                  <a:pt x="237807" y="3603"/>
                </a:lnTo>
                <a:lnTo>
                  <a:pt x="295401" y="14350"/>
                </a:lnTo>
                <a:lnTo>
                  <a:pt x="304800" y="216280"/>
                </a:lnTo>
                <a:lnTo>
                  <a:pt x="290966" y="213947"/>
                </a:lnTo>
                <a:lnTo>
                  <a:pt x="279574" y="212280"/>
                </a:lnTo>
                <a:lnTo>
                  <a:pt x="270635" y="211280"/>
                </a:lnTo>
                <a:lnTo>
                  <a:pt x="264160" y="210946"/>
                </a:lnTo>
                <a:lnTo>
                  <a:pt x="256286" y="210946"/>
                </a:lnTo>
                <a:lnTo>
                  <a:pt x="230250" y="245237"/>
                </a:lnTo>
                <a:lnTo>
                  <a:pt x="231890" y="253575"/>
                </a:lnTo>
                <a:lnTo>
                  <a:pt x="236791" y="265461"/>
                </a:lnTo>
                <a:lnTo>
                  <a:pt x="244931" y="280920"/>
                </a:lnTo>
                <a:lnTo>
                  <a:pt x="256286" y="299973"/>
                </a:lnTo>
                <a:lnTo>
                  <a:pt x="267714" y="320522"/>
                </a:lnTo>
                <a:lnTo>
                  <a:pt x="275891" y="340439"/>
                </a:lnTo>
                <a:lnTo>
                  <a:pt x="280806" y="359713"/>
                </a:lnTo>
                <a:lnTo>
                  <a:pt x="282448" y="378332"/>
                </a:lnTo>
                <a:lnTo>
                  <a:pt x="279878" y="403909"/>
                </a:lnTo>
                <a:lnTo>
                  <a:pt x="259355" y="447966"/>
                </a:lnTo>
                <a:lnTo>
                  <a:pt x="221065" y="480806"/>
                </a:lnTo>
                <a:lnTo>
                  <a:pt x="173579" y="497189"/>
                </a:lnTo>
                <a:lnTo>
                  <a:pt x="146431" y="499237"/>
                </a:lnTo>
                <a:lnTo>
                  <a:pt x="122410" y="498732"/>
                </a:lnTo>
                <a:lnTo>
                  <a:pt x="101234" y="497204"/>
                </a:lnTo>
                <a:lnTo>
                  <a:pt x="82940" y="494629"/>
                </a:lnTo>
                <a:lnTo>
                  <a:pt x="67564" y="490981"/>
                </a:lnTo>
                <a:lnTo>
                  <a:pt x="65730" y="481913"/>
                </a:lnTo>
                <a:lnTo>
                  <a:pt x="63468" y="470915"/>
                </a:lnTo>
                <a:lnTo>
                  <a:pt x="55108" y="431633"/>
                </a:lnTo>
                <a:lnTo>
                  <a:pt x="45339" y="389127"/>
                </a:lnTo>
                <a:lnTo>
                  <a:pt x="63676" y="392628"/>
                </a:lnTo>
                <a:lnTo>
                  <a:pt x="78311" y="395128"/>
                </a:lnTo>
                <a:lnTo>
                  <a:pt x="89255" y="396628"/>
                </a:lnTo>
                <a:lnTo>
                  <a:pt x="96520" y="397128"/>
                </a:lnTo>
                <a:lnTo>
                  <a:pt x="113615" y="395366"/>
                </a:lnTo>
                <a:lnTo>
                  <a:pt x="125841" y="390080"/>
                </a:lnTo>
                <a:lnTo>
                  <a:pt x="133185" y="381269"/>
                </a:lnTo>
                <a:lnTo>
                  <a:pt x="135636" y="368934"/>
                </a:lnTo>
                <a:lnTo>
                  <a:pt x="134612" y="358074"/>
                </a:lnTo>
                <a:lnTo>
                  <a:pt x="108037" y="316301"/>
                </a:lnTo>
                <a:lnTo>
                  <a:pt x="78319" y="290012"/>
                </a:lnTo>
                <a:lnTo>
                  <a:pt x="59817" y="276225"/>
                </a:lnTo>
                <a:lnTo>
                  <a:pt x="33647" y="248483"/>
                </a:lnTo>
                <a:lnTo>
                  <a:pt x="14954" y="218217"/>
                </a:lnTo>
                <a:lnTo>
                  <a:pt x="3738" y="185427"/>
                </a:lnTo>
                <a:lnTo>
                  <a:pt x="0" y="150113"/>
                </a:lnTo>
                <a:lnTo>
                  <a:pt x="3593" y="114135"/>
                </a:lnTo>
                <a:lnTo>
                  <a:pt x="32307" y="56084"/>
                </a:lnTo>
                <a:lnTo>
                  <a:pt x="84147" y="19127"/>
                </a:lnTo>
                <a:lnTo>
                  <a:pt x="149540" y="2121"/>
                </a:lnTo>
                <a:lnTo>
                  <a:pt x="188214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970526" y="754506"/>
            <a:ext cx="304800" cy="499745"/>
          </a:xfrm>
          <a:custGeom>
            <a:avLst/>
            <a:gdLst/>
            <a:ahLst/>
            <a:cxnLst/>
            <a:rect l="l" t="t" r="r" b="b"/>
            <a:pathLst>
              <a:path w="304800" h="499744">
                <a:moveTo>
                  <a:pt x="188213" y="0"/>
                </a:moveTo>
                <a:lnTo>
                  <a:pt x="237807" y="3603"/>
                </a:lnTo>
                <a:lnTo>
                  <a:pt x="295401" y="14350"/>
                </a:lnTo>
                <a:lnTo>
                  <a:pt x="304800" y="216280"/>
                </a:lnTo>
                <a:lnTo>
                  <a:pt x="290966" y="213947"/>
                </a:lnTo>
                <a:lnTo>
                  <a:pt x="279574" y="212280"/>
                </a:lnTo>
                <a:lnTo>
                  <a:pt x="270635" y="211280"/>
                </a:lnTo>
                <a:lnTo>
                  <a:pt x="264160" y="210946"/>
                </a:lnTo>
                <a:lnTo>
                  <a:pt x="256286" y="210946"/>
                </a:lnTo>
                <a:lnTo>
                  <a:pt x="230250" y="245237"/>
                </a:lnTo>
                <a:lnTo>
                  <a:pt x="231890" y="253575"/>
                </a:lnTo>
                <a:lnTo>
                  <a:pt x="236791" y="265461"/>
                </a:lnTo>
                <a:lnTo>
                  <a:pt x="244931" y="280920"/>
                </a:lnTo>
                <a:lnTo>
                  <a:pt x="256286" y="299973"/>
                </a:lnTo>
                <a:lnTo>
                  <a:pt x="267714" y="320522"/>
                </a:lnTo>
                <a:lnTo>
                  <a:pt x="275891" y="340439"/>
                </a:lnTo>
                <a:lnTo>
                  <a:pt x="280806" y="359713"/>
                </a:lnTo>
                <a:lnTo>
                  <a:pt x="282448" y="378332"/>
                </a:lnTo>
                <a:lnTo>
                  <a:pt x="279878" y="403909"/>
                </a:lnTo>
                <a:lnTo>
                  <a:pt x="259355" y="447966"/>
                </a:lnTo>
                <a:lnTo>
                  <a:pt x="221065" y="480806"/>
                </a:lnTo>
                <a:lnTo>
                  <a:pt x="173579" y="497189"/>
                </a:lnTo>
                <a:lnTo>
                  <a:pt x="146431" y="499237"/>
                </a:lnTo>
                <a:lnTo>
                  <a:pt x="122410" y="498732"/>
                </a:lnTo>
                <a:lnTo>
                  <a:pt x="101234" y="497204"/>
                </a:lnTo>
                <a:lnTo>
                  <a:pt x="82940" y="494629"/>
                </a:lnTo>
                <a:lnTo>
                  <a:pt x="67563" y="490981"/>
                </a:lnTo>
                <a:lnTo>
                  <a:pt x="65730" y="481913"/>
                </a:lnTo>
                <a:lnTo>
                  <a:pt x="63468" y="470915"/>
                </a:lnTo>
                <a:lnTo>
                  <a:pt x="55108" y="431633"/>
                </a:lnTo>
                <a:lnTo>
                  <a:pt x="45338" y="389127"/>
                </a:lnTo>
                <a:lnTo>
                  <a:pt x="63676" y="392628"/>
                </a:lnTo>
                <a:lnTo>
                  <a:pt x="78311" y="395128"/>
                </a:lnTo>
                <a:lnTo>
                  <a:pt x="89255" y="396628"/>
                </a:lnTo>
                <a:lnTo>
                  <a:pt x="96520" y="397128"/>
                </a:lnTo>
                <a:lnTo>
                  <a:pt x="113615" y="395366"/>
                </a:lnTo>
                <a:lnTo>
                  <a:pt x="125841" y="390080"/>
                </a:lnTo>
                <a:lnTo>
                  <a:pt x="133185" y="381269"/>
                </a:lnTo>
                <a:lnTo>
                  <a:pt x="135636" y="368934"/>
                </a:lnTo>
                <a:lnTo>
                  <a:pt x="134612" y="358074"/>
                </a:lnTo>
                <a:lnTo>
                  <a:pt x="108037" y="316301"/>
                </a:lnTo>
                <a:lnTo>
                  <a:pt x="78319" y="290012"/>
                </a:lnTo>
                <a:lnTo>
                  <a:pt x="59816" y="276225"/>
                </a:lnTo>
                <a:lnTo>
                  <a:pt x="33647" y="248483"/>
                </a:lnTo>
                <a:lnTo>
                  <a:pt x="14954" y="218217"/>
                </a:lnTo>
                <a:lnTo>
                  <a:pt x="3738" y="185427"/>
                </a:lnTo>
                <a:lnTo>
                  <a:pt x="0" y="150113"/>
                </a:lnTo>
                <a:lnTo>
                  <a:pt x="3593" y="114135"/>
                </a:lnTo>
                <a:lnTo>
                  <a:pt x="32307" y="56084"/>
                </a:lnTo>
                <a:lnTo>
                  <a:pt x="84147" y="19127"/>
                </a:lnTo>
                <a:lnTo>
                  <a:pt x="149540" y="2121"/>
                </a:lnTo>
                <a:lnTo>
                  <a:pt x="188213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39215" y="754506"/>
            <a:ext cx="304800" cy="499745"/>
          </a:xfrm>
          <a:custGeom>
            <a:avLst/>
            <a:gdLst/>
            <a:ahLst/>
            <a:cxnLst/>
            <a:rect l="l" t="t" r="r" b="b"/>
            <a:pathLst>
              <a:path w="304800" h="499744">
                <a:moveTo>
                  <a:pt x="188188" y="0"/>
                </a:moveTo>
                <a:lnTo>
                  <a:pt x="237782" y="3603"/>
                </a:lnTo>
                <a:lnTo>
                  <a:pt x="295376" y="14350"/>
                </a:lnTo>
                <a:lnTo>
                  <a:pt x="304774" y="216280"/>
                </a:lnTo>
                <a:lnTo>
                  <a:pt x="290941" y="213947"/>
                </a:lnTo>
                <a:lnTo>
                  <a:pt x="279549" y="212280"/>
                </a:lnTo>
                <a:lnTo>
                  <a:pt x="270609" y="211280"/>
                </a:lnTo>
                <a:lnTo>
                  <a:pt x="264134" y="210946"/>
                </a:lnTo>
                <a:lnTo>
                  <a:pt x="256260" y="210946"/>
                </a:lnTo>
                <a:lnTo>
                  <a:pt x="230225" y="245237"/>
                </a:lnTo>
                <a:lnTo>
                  <a:pt x="231864" y="253575"/>
                </a:lnTo>
                <a:lnTo>
                  <a:pt x="236766" y="265461"/>
                </a:lnTo>
                <a:lnTo>
                  <a:pt x="244906" y="280920"/>
                </a:lnTo>
                <a:lnTo>
                  <a:pt x="256260" y="299973"/>
                </a:lnTo>
                <a:lnTo>
                  <a:pt x="267688" y="320522"/>
                </a:lnTo>
                <a:lnTo>
                  <a:pt x="275866" y="340439"/>
                </a:lnTo>
                <a:lnTo>
                  <a:pt x="280781" y="359713"/>
                </a:lnTo>
                <a:lnTo>
                  <a:pt x="282422" y="378332"/>
                </a:lnTo>
                <a:lnTo>
                  <a:pt x="279852" y="403909"/>
                </a:lnTo>
                <a:lnTo>
                  <a:pt x="259330" y="447966"/>
                </a:lnTo>
                <a:lnTo>
                  <a:pt x="221039" y="480806"/>
                </a:lnTo>
                <a:lnTo>
                  <a:pt x="173553" y="497189"/>
                </a:lnTo>
                <a:lnTo>
                  <a:pt x="146405" y="499237"/>
                </a:lnTo>
                <a:lnTo>
                  <a:pt x="122365" y="498732"/>
                </a:lnTo>
                <a:lnTo>
                  <a:pt x="101204" y="497204"/>
                </a:lnTo>
                <a:lnTo>
                  <a:pt x="82928" y="494629"/>
                </a:lnTo>
                <a:lnTo>
                  <a:pt x="67538" y="490981"/>
                </a:lnTo>
                <a:lnTo>
                  <a:pt x="65709" y="481913"/>
                </a:lnTo>
                <a:lnTo>
                  <a:pt x="63444" y="470915"/>
                </a:lnTo>
                <a:lnTo>
                  <a:pt x="55094" y="431633"/>
                </a:lnTo>
                <a:lnTo>
                  <a:pt x="45300" y="389127"/>
                </a:lnTo>
                <a:lnTo>
                  <a:pt x="63646" y="392628"/>
                </a:lnTo>
                <a:lnTo>
                  <a:pt x="78295" y="395128"/>
                </a:lnTo>
                <a:lnTo>
                  <a:pt x="89249" y="396628"/>
                </a:lnTo>
                <a:lnTo>
                  <a:pt x="96507" y="397128"/>
                </a:lnTo>
                <a:lnTo>
                  <a:pt x="113611" y="395366"/>
                </a:lnTo>
                <a:lnTo>
                  <a:pt x="125831" y="390080"/>
                </a:lnTo>
                <a:lnTo>
                  <a:pt x="133165" y="381269"/>
                </a:lnTo>
                <a:lnTo>
                  <a:pt x="135610" y="368934"/>
                </a:lnTo>
                <a:lnTo>
                  <a:pt x="134584" y="358074"/>
                </a:lnTo>
                <a:lnTo>
                  <a:pt x="107985" y="316301"/>
                </a:lnTo>
                <a:lnTo>
                  <a:pt x="78295" y="290012"/>
                </a:lnTo>
                <a:lnTo>
                  <a:pt x="59804" y="276225"/>
                </a:lnTo>
                <a:lnTo>
                  <a:pt x="33641" y="248483"/>
                </a:lnTo>
                <a:lnTo>
                  <a:pt x="14952" y="218217"/>
                </a:lnTo>
                <a:lnTo>
                  <a:pt x="3738" y="185427"/>
                </a:lnTo>
                <a:lnTo>
                  <a:pt x="0" y="150113"/>
                </a:lnTo>
                <a:lnTo>
                  <a:pt x="3586" y="114135"/>
                </a:lnTo>
                <a:lnTo>
                  <a:pt x="32280" y="56084"/>
                </a:lnTo>
                <a:lnTo>
                  <a:pt x="84116" y="19127"/>
                </a:lnTo>
                <a:lnTo>
                  <a:pt x="149511" y="2121"/>
                </a:lnTo>
                <a:lnTo>
                  <a:pt x="188188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169025" y="748919"/>
            <a:ext cx="422909" cy="513715"/>
          </a:xfrm>
          <a:custGeom>
            <a:avLst/>
            <a:gdLst/>
            <a:ahLst/>
            <a:cxnLst/>
            <a:rect l="l" t="t" r="r" b="b"/>
            <a:pathLst>
              <a:path w="422909" h="513715">
                <a:moveTo>
                  <a:pt x="211962" y="0"/>
                </a:moveTo>
                <a:lnTo>
                  <a:pt x="255680" y="3998"/>
                </a:lnTo>
                <a:lnTo>
                  <a:pt x="295195" y="15986"/>
                </a:lnTo>
                <a:lnTo>
                  <a:pt x="330495" y="35950"/>
                </a:lnTo>
                <a:lnTo>
                  <a:pt x="361569" y="63880"/>
                </a:lnTo>
                <a:lnTo>
                  <a:pt x="388312" y="100740"/>
                </a:lnTo>
                <a:lnTo>
                  <a:pt x="407400" y="143684"/>
                </a:lnTo>
                <a:lnTo>
                  <a:pt x="418844" y="192700"/>
                </a:lnTo>
                <a:lnTo>
                  <a:pt x="422655" y="247776"/>
                </a:lnTo>
                <a:lnTo>
                  <a:pt x="419107" y="300376"/>
                </a:lnTo>
                <a:lnTo>
                  <a:pt x="408463" y="348821"/>
                </a:lnTo>
                <a:lnTo>
                  <a:pt x="390723" y="393098"/>
                </a:lnTo>
                <a:lnTo>
                  <a:pt x="365886" y="433196"/>
                </a:lnTo>
                <a:lnTo>
                  <a:pt x="333835" y="468201"/>
                </a:lnTo>
                <a:lnTo>
                  <a:pt x="297497" y="493204"/>
                </a:lnTo>
                <a:lnTo>
                  <a:pt x="256873" y="508206"/>
                </a:lnTo>
                <a:lnTo>
                  <a:pt x="211962" y="513206"/>
                </a:lnTo>
                <a:lnTo>
                  <a:pt x="165907" y="508178"/>
                </a:lnTo>
                <a:lnTo>
                  <a:pt x="124507" y="493077"/>
                </a:lnTo>
                <a:lnTo>
                  <a:pt x="87751" y="467879"/>
                </a:lnTo>
                <a:lnTo>
                  <a:pt x="55625" y="432561"/>
                </a:lnTo>
                <a:lnTo>
                  <a:pt x="31289" y="392848"/>
                </a:lnTo>
                <a:lnTo>
                  <a:pt x="13906" y="348789"/>
                </a:lnTo>
                <a:lnTo>
                  <a:pt x="3476" y="300420"/>
                </a:lnTo>
                <a:lnTo>
                  <a:pt x="0" y="247776"/>
                </a:lnTo>
                <a:lnTo>
                  <a:pt x="3810" y="192319"/>
                </a:lnTo>
                <a:lnTo>
                  <a:pt x="15240" y="143113"/>
                </a:lnTo>
                <a:lnTo>
                  <a:pt x="34290" y="100169"/>
                </a:lnTo>
                <a:lnTo>
                  <a:pt x="60960" y="63500"/>
                </a:lnTo>
                <a:lnTo>
                  <a:pt x="92055" y="35736"/>
                </a:lnTo>
                <a:lnTo>
                  <a:pt x="127603" y="15890"/>
                </a:lnTo>
                <a:lnTo>
                  <a:pt x="167580" y="3974"/>
                </a:lnTo>
                <a:lnTo>
                  <a:pt x="211962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530725" y="748919"/>
            <a:ext cx="422909" cy="513715"/>
          </a:xfrm>
          <a:custGeom>
            <a:avLst/>
            <a:gdLst/>
            <a:ahLst/>
            <a:cxnLst/>
            <a:rect l="l" t="t" r="r" b="b"/>
            <a:pathLst>
              <a:path w="422910" h="513715">
                <a:moveTo>
                  <a:pt x="211962" y="0"/>
                </a:moveTo>
                <a:lnTo>
                  <a:pt x="255680" y="3998"/>
                </a:lnTo>
                <a:lnTo>
                  <a:pt x="295195" y="15986"/>
                </a:lnTo>
                <a:lnTo>
                  <a:pt x="330495" y="35950"/>
                </a:lnTo>
                <a:lnTo>
                  <a:pt x="361569" y="63880"/>
                </a:lnTo>
                <a:lnTo>
                  <a:pt x="388312" y="100740"/>
                </a:lnTo>
                <a:lnTo>
                  <a:pt x="407400" y="143684"/>
                </a:lnTo>
                <a:lnTo>
                  <a:pt x="418844" y="192700"/>
                </a:lnTo>
                <a:lnTo>
                  <a:pt x="422655" y="247776"/>
                </a:lnTo>
                <a:lnTo>
                  <a:pt x="419107" y="300376"/>
                </a:lnTo>
                <a:lnTo>
                  <a:pt x="408463" y="348821"/>
                </a:lnTo>
                <a:lnTo>
                  <a:pt x="390723" y="393098"/>
                </a:lnTo>
                <a:lnTo>
                  <a:pt x="365887" y="433196"/>
                </a:lnTo>
                <a:lnTo>
                  <a:pt x="333835" y="468201"/>
                </a:lnTo>
                <a:lnTo>
                  <a:pt x="297497" y="493204"/>
                </a:lnTo>
                <a:lnTo>
                  <a:pt x="256873" y="508206"/>
                </a:lnTo>
                <a:lnTo>
                  <a:pt x="211962" y="513206"/>
                </a:lnTo>
                <a:lnTo>
                  <a:pt x="165907" y="508178"/>
                </a:lnTo>
                <a:lnTo>
                  <a:pt x="124507" y="493077"/>
                </a:lnTo>
                <a:lnTo>
                  <a:pt x="87751" y="467879"/>
                </a:lnTo>
                <a:lnTo>
                  <a:pt x="55625" y="432561"/>
                </a:lnTo>
                <a:lnTo>
                  <a:pt x="31289" y="392848"/>
                </a:lnTo>
                <a:lnTo>
                  <a:pt x="13906" y="348789"/>
                </a:lnTo>
                <a:lnTo>
                  <a:pt x="3476" y="300420"/>
                </a:lnTo>
                <a:lnTo>
                  <a:pt x="0" y="247776"/>
                </a:lnTo>
                <a:lnTo>
                  <a:pt x="3810" y="192319"/>
                </a:lnTo>
                <a:lnTo>
                  <a:pt x="15240" y="143113"/>
                </a:lnTo>
                <a:lnTo>
                  <a:pt x="34290" y="100169"/>
                </a:lnTo>
                <a:lnTo>
                  <a:pt x="60960" y="63500"/>
                </a:lnTo>
                <a:lnTo>
                  <a:pt x="92055" y="35736"/>
                </a:lnTo>
                <a:lnTo>
                  <a:pt x="127603" y="15890"/>
                </a:lnTo>
                <a:lnTo>
                  <a:pt x="167580" y="3974"/>
                </a:lnTo>
                <a:lnTo>
                  <a:pt x="211962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978025" y="748919"/>
            <a:ext cx="422909" cy="513715"/>
          </a:xfrm>
          <a:custGeom>
            <a:avLst/>
            <a:gdLst/>
            <a:ahLst/>
            <a:cxnLst/>
            <a:rect l="l" t="t" r="r" b="b"/>
            <a:pathLst>
              <a:path w="422910" h="513715">
                <a:moveTo>
                  <a:pt x="211962" y="0"/>
                </a:moveTo>
                <a:lnTo>
                  <a:pt x="255680" y="3998"/>
                </a:lnTo>
                <a:lnTo>
                  <a:pt x="295195" y="15986"/>
                </a:lnTo>
                <a:lnTo>
                  <a:pt x="330495" y="35950"/>
                </a:lnTo>
                <a:lnTo>
                  <a:pt x="361569" y="63880"/>
                </a:lnTo>
                <a:lnTo>
                  <a:pt x="388312" y="100740"/>
                </a:lnTo>
                <a:lnTo>
                  <a:pt x="407400" y="143684"/>
                </a:lnTo>
                <a:lnTo>
                  <a:pt x="418844" y="192700"/>
                </a:lnTo>
                <a:lnTo>
                  <a:pt x="422656" y="247776"/>
                </a:lnTo>
                <a:lnTo>
                  <a:pt x="419107" y="300376"/>
                </a:lnTo>
                <a:lnTo>
                  <a:pt x="408463" y="348821"/>
                </a:lnTo>
                <a:lnTo>
                  <a:pt x="390723" y="393098"/>
                </a:lnTo>
                <a:lnTo>
                  <a:pt x="365887" y="433196"/>
                </a:lnTo>
                <a:lnTo>
                  <a:pt x="333835" y="468201"/>
                </a:lnTo>
                <a:lnTo>
                  <a:pt x="297497" y="493204"/>
                </a:lnTo>
                <a:lnTo>
                  <a:pt x="256873" y="508206"/>
                </a:lnTo>
                <a:lnTo>
                  <a:pt x="211962" y="513206"/>
                </a:lnTo>
                <a:lnTo>
                  <a:pt x="165907" y="508178"/>
                </a:lnTo>
                <a:lnTo>
                  <a:pt x="124507" y="493077"/>
                </a:lnTo>
                <a:lnTo>
                  <a:pt x="87751" y="467879"/>
                </a:lnTo>
                <a:lnTo>
                  <a:pt x="55625" y="432561"/>
                </a:lnTo>
                <a:lnTo>
                  <a:pt x="31289" y="392848"/>
                </a:lnTo>
                <a:lnTo>
                  <a:pt x="13906" y="348789"/>
                </a:lnTo>
                <a:lnTo>
                  <a:pt x="3476" y="300420"/>
                </a:lnTo>
                <a:lnTo>
                  <a:pt x="0" y="247776"/>
                </a:lnTo>
                <a:lnTo>
                  <a:pt x="3810" y="192319"/>
                </a:lnTo>
                <a:lnTo>
                  <a:pt x="15240" y="143113"/>
                </a:lnTo>
                <a:lnTo>
                  <a:pt x="34290" y="100169"/>
                </a:lnTo>
                <a:lnTo>
                  <a:pt x="60960" y="63500"/>
                </a:lnTo>
                <a:lnTo>
                  <a:pt x="92055" y="35736"/>
                </a:lnTo>
                <a:lnTo>
                  <a:pt x="127603" y="15890"/>
                </a:lnTo>
                <a:lnTo>
                  <a:pt x="167580" y="3974"/>
                </a:lnTo>
                <a:lnTo>
                  <a:pt x="211962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5" name="object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318839"/>
              </p:ext>
            </p:extLst>
          </p:nvPr>
        </p:nvGraphicFramePr>
        <p:xfrm>
          <a:off x="448446" y="1972435"/>
          <a:ext cx="7665465" cy="40084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5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3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83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153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000" spc="5" dirty="0">
                          <a:latin typeface="Arial Black"/>
                          <a:cs typeface="Arial Black"/>
                        </a:rPr>
                        <a:t>About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26034" marB="0"/>
                </a:tc>
                <a:tc>
                  <a:txBody>
                    <a:bodyPr/>
                    <a:lstStyle/>
                    <a:p>
                      <a:pPr marL="41529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000" dirty="0">
                          <a:latin typeface="Arial Black"/>
                          <a:cs typeface="Arial Black"/>
                        </a:rPr>
                        <a:t>Before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26034" marB="0"/>
                </a:tc>
                <a:tc>
                  <a:txBody>
                    <a:bodyPr/>
                    <a:lstStyle/>
                    <a:p>
                      <a:pPr marL="29908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000" spc="-5" dirty="0">
                          <a:latin typeface="Arial Black"/>
                          <a:cs typeface="Arial Black"/>
                        </a:rPr>
                        <a:t>From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26034" marB="0"/>
                </a:tc>
                <a:tc>
                  <a:txBody>
                    <a:bodyPr/>
                    <a:lstStyle/>
                    <a:p>
                      <a:pPr marL="5613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000" spc="10" dirty="0">
                          <a:latin typeface="Arial Black"/>
                          <a:cs typeface="Arial Black"/>
                        </a:rPr>
                        <a:t>On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26034" marB="0"/>
                </a:tc>
                <a:tc>
                  <a:txBody>
                    <a:bodyPr/>
                    <a:lstStyle/>
                    <a:p>
                      <a:pPr marL="33401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000" spc="5" dirty="0">
                          <a:latin typeface="Arial Black"/>
                          <a:cs typeface="Arial Black"/>
                        </a:rPr>
                        <a:t>Under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26034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96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2000" spc="-20" dirty="0">
                          <a:latin typeface="Arial Black"/>
                          <a:cs typeface="Arial Black"/>
                        </a:rPr>
                        <a:t>Above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154940" marB="0"/>
                </a:tc>
                <a:tc>
                  <a:txBody>
                    <a:bodyPr/>
                    <a:lstStyle/>
                    <a:p>
                      <a:pPr marL="415290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2000" spc="5" dirty="0">
                          <a:latin typeface="Arial Black"/>
                          <a:cs typeface="Arial Black"/>
                        </a:rPr>
                        <a:t>Behind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154940" marB="0"/>
                </a:tc>
                <a:tc>
                  <a:txBody>
                    <a:bodyPr/>
                    <a:lstStyle/>
                    <a:p>
                      <a:pPr marL="299085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2000" spc="10" dirty="0">
                          <a:latin typeface="Arial Black"/>
                          <a:cs typeface="Arial Black"/>
                        </a:rPr>
                        <a:t>In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154940" marB="0"/>
                </a:tc>
                <a:tc>
                  <a:txBody>
                    <a:bodyPr/>
                    <a:lstStyle/>
                    <a:p>
                      <a:pPr marL="561340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2000" spc="5" dirty="0">
                          <a:latin typeface="Arial Black"/>
                          <a:cs typeface="Arial Black"/>
                        </a:rPr>
                        <a:t>Out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154940" marB="0"/>
                </a:tc>
                <a:tc>
                  <a:txBody>
                    <a:bodyPr/>
                    <a:lstStyle/>
                    <a:p>
                      <a:pPr marL="334010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2000" spc="20" dirty="0">
                          <a:latin typeface="Arial Black"/>
                          <a:cs typeface="Arial Black"/>
                        </a:rPr>
                        <a:t>With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15494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893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2000" spc="5" dirty="0">
                          <a:latin typeface="Arial Black"/>
                          <a:cs typeface="Arial Black"/>
                        </a:rPr>
                        <a:t>After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154940" marB="0"/>
                </a:tc>
                <a:tc>
                  <a:txBody>
                    <a:bodyPr/>
                    <a:lstStyle/>
                    <a:p>
                      <a:pPr marL="415290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2000" dirty="0">
                          <a:latin typeface="Arial Black"/>
                          <a:cs typeface="Arial Black"/>
                        </a:rPr>
                        <a:t>Beneath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154940" marB="0"/>
                </a:tc>
                <a:tc>
                  <a:txBody>
                    <a:bodyPr/>
                    <a:lstStyle/>
                    <a:p>
                      <a:pPr marL="299085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2000" spc="5" dirty="0">
                          <a:latin typeface="Arial Black"/>
                          <a:cs typeface="Arial Black"/>
                        </a:rPr>
                        <a:t>Into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154940" marB="0"/>
                </a:tc>
                <a:tc>
                  <a:txBody>
                    <a:bodyPr/>
                    <a:lstStyle/>
                    <a:p>
                      <a:pPr marL="561340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2000" spc="-5" dirty="0">
                          <a:latin typeface="Arial Black"/>
                          <a:cs typeface="Arial Black"/>
                        </a:rPr>
                        <a:t>Over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1549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307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2000" spc="5" dirty="0">
                          <a:latin typeface="Arial Black"/>
                          <a:cs typeface="Arial Black"/>
                        </a:rPr>
                        <a:t>Among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155575" marB="0"/>
                </a:tc>
                <a:tc>
                  <a:txBody>
                    <a:bodyPr/>
                    <a:lstStyle/>
                    <a:p>
                      <a:pPr marL="415290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2000" spc="5" dirty="0">
                          <a:latin typeface="Arial Black"/>
                          <a:cs typeface="Arial Black"/>
                        </a:rPr>
                        <a:t>Beside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155575" marB="0"/>
                </a:tc>
                <a:tc>
                  <a:txBody>
                    <a:bodyPr/>
                    <a:lstStyle/>
                    <a:p>
                      <a:pPr marL="299085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2000" spc="-10" dirty="0">
                          <a:latin typeface="Arial Black"/>
                          <a:cs typeface="Arial Black"/>
                        </a:rPr>
                        <a:t>Like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155575" marB="0"/>
                </a:tc>
                <a:tc>
                  <a:txBody>
                    <a:bodyPr/>
                    <a:lstStyle/>
                    <a:p>
                      <a:pPr marL="561340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2000" spc="15" dirty="0">
                          <a:latin typeface="Arial Black"/>
                          <a:cs typeface="Arial Black"/>
                        </a:rPr>
                        <a:t>Through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1555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111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2000" spc="10" dirty="0">
                          <a:latin typeface="Arial Black"/>
                          <a:cs typeface="Arial Black"/>
                        </a:rPr>
                        <a:t>Around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154940" marB="0"/>
                </a:tc>
                <a:tc>
                  <a:txBody>
                    <a:bodyPr/>
                    <a:lstStyle/>
                    <a:p>
                      <a:pPr marL="415290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2000" dirty="0">
                          <a:latin typeface="Arial Black"/>
                          <a:cs typeface="Arial Black"/>
                        </a:rPr>
                        <a:t>Between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154940" marB="0"/>
                </a:tc>
                <a:tc>
                  <a:txBody>
                    <a:bodyPr/>
                    <a:lstStyle/>
                    <a:p>
                      <a:pPr marL="299085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2000" spc="5" dirty="0">
                          <a:latin typeface="Arial Black"/>
                          <a:cs typeface="Arial Black"/>
                        </a:rPr>
                        <a:t>Near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154940" marB="0"/>
                </a:tc>
                <a:tc>
                  <a:txBody>
                    <a:bodyPr/>
                    <a:lstStyle/>
                    <a:p>
                      <a:pPr marL="561340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2000" spc="-120" dirty="0">
                          <a:latin typeface="Arial Black"/>
                          <a:cs typeface="Arial Black"/>
                        </a:rPr>
                        <a:t>To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1549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133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2000" spc="5" dirty="0">
                          <a:latin typeface="Arial Black"/>
                          <a:cs typeface="Arial Black"/>
                        </a:rPr>
                        <a:t>Along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155575" marB="0"/>
                </a:tc>
                <a:tc>
                  <a:txBody>
                    <a:bodyPr/>
                    <a:lstStyle/>
                    <a:p>
                      <a:pPr marL="415290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2000" spc="10" dirty="0">
                          <a:latin typeface="Arial Black"/>
                          <a:cs typeface="Arial Black"/>
                        </a:rPr>
                        <a:t>By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155575" marB="0"/>
                </a:tc>
                <a:tc>
                  <a:txBody>
                    <a:bodyPr/>
                    <a:lstStyle/>
                    <a:p>
                      <a:pPr marL="299085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2000" spc="10" dirty="0">
                          <a:latin typeface="Arial Black"/>
                          <a:cs typeface="Arial Black"/>
                        </a:rPr>
                        <a:t>Of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155575" marB="0"/>
                </a:tc>
                <a:tc>
                  <a:txBody>
                    <a:bodyPr/>
                    <a:lstStyle/>
                    <a:p>
                      <a:pPr marL="561340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2000" spc="10" dirty="0">
                          <a:latin typeface="Arial Black"/>
                          <a:cs typeface="Arial Black"/>
                        </a:rPr>
                        <a:t>Up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1555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150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2000" spc="10" dirty="0">
                          <a:latin typeface="Arial Black"/>
                          <a:cs typeface="Arial Black"/>
                        </a:rPr>
                        <a:t>At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154940" marB="0"/>
                </a:tc>
                <a:tc>
                  <a:txBody>
                    <a:bodyPr/>
                    <a:lstStyle/>
                    <a:p>
                      <a:pPr marL="415290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2000" dirty="0">
                          <a:latin typeface="Arial Black"/>
                          <a:cs typeface="Arial Black"/>
                        </a:rPr>
                        <a:t>Down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154940" marB="0"/>
                </a:tc>
                <a:tc>
                  <a:txBody>
                    <a:bodyPr/>
                    <a:lstStyle/>
                    <a:p>
                      <a:pPr marL="299085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2000" spc="20" dirty="0">
                          <a:latin typeface="Arial Black"/>
                          <a:cs typeface="Arial Black"/>
                        </a:rPr>
                        <a:t>Off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154940" marB="0"/>
                </a:tc>
                <a:tc>
                  <a:txBody>
                    <a:bodyPr/>
                    <a:lstStyle/>
                    <a:p>
                      <a:pPr marL="561340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2000" spc="5" dirty="0">
                          <a:latin typeface="Arial Black"/>
                          <a:cs typeface="Arial Black"/>
                        </a:rPr>
                        <a:t>Upon</a:t>
                      </a:r>
                      <a:endParaRPr sz="2000" dirty="0">
                        <a:latin typeface="Arial Black"/>
                        <a:cs typeface="Arial Black"/>
                      </a:endParaRPr>
                    </a:p>
                  </a:txBody>
                  <a:tcPr marL="0" marR="0" marT="1549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6" name="object 36"/>
          <p:cNvSpPr/>
          <p:nvPr/>
        </p:nvSpPr>
        <p:spPr>
          <a:xfrm>
            <a:off x="242315" y="2031492"/>
            <a:ext cx="1133856" cy="42367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071116" y="2031492"/>
            <a:ext cx="1231392" cy="42367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899915" y="2031492"/>
            <a:ext cx="1013460" cy="42367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28715" y="2031492"/>
            <a:ext cx="691896" cy="42367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557516" y="2031492"/>
            <a:ext cx="1146048" cy="42367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42315" y="2648711"/>
            <a:ext cx="1161288" cy="42367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071116" y="2648711"/>
            <a:ext cx="1274063" cy="42367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899915" y="2648711"/>
            <a:ext cx="579120" cy="42367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728715" y="2648711"/>
            <a:ext cx="806195" cy="42367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557516" y="2648711"/>
            <a:ext cx="941831" cy="42367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42315" y="3265932"/>
            <a:ext cx="1004316" cy="42367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071116" y="3265932"/>
            <a:ext cx="1469135" cy="42367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899915" y="3265932"/>
            <a:ext cx="862584" cy="42367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728715" y="3265932"/>
            <a:ext cx="955547" cy="42367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42315" y="3883152"/>
            <a:ext cx="1274064" cy="42367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071116" y="3883152"/>
            <a:ext cx="1260347" cy="42367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899915" y="3883152"/>
            <a:ext cx="897636" cy="42367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728715" y="3883152"/>
            <a:ext cx="1469136" cy="42367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42315" y="4500371"/>
            <a:ext cx="1307592" cy="42367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071116" y="4500371"/>
            <a:ext cx="1539240" cy="42367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899915" y="4500371"/>
            <a:ext cx="975360" cy="42367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728715" y="4500371"/>
            <a:ext cx="647700" cy="42367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42315" y="5117591"/>
            <a:ext cx="1104900" cy="42367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071116" y="5117591"/>
            <a:ext cx="664463" cy="423672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899915" y="5117591"/>
            <a:ext cx="621791" cy="42367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728715" y="5117591"/>
            <a:ext cx="691896" cy="423672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42315" y="5734811"/>
            <a:ext cx="621791" cy="423672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071116" y="5734811"/>
            <a:ext cx="1085088" cy="423672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899915" y="5734811"/>
            <a:ext cx="726948" cy="423672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728715" y="5734811"/>
            <a:ext cx="1033271" cy="423672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6" name="Picture 6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592" y="5541263"/>
            <a:ext cx="950913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1030" y="0"/>
            <a:ext cx="9146173" cy="1028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19800" y="5034708"/>
            <a:ext cx="2057400" cy="1132205"/>
          </a:xfrm>
          <a:custGeom>
            <a:avLst/>
            <a:gdLst/>
            <a:ahLst/>
            <a:cxnLst/>
            <a:rect l="l" t="t" r="r" b="b"/>
            <a:pathLst>
              <a:path w="2057400" h="1132204">
                <a:moveTo>
                  <a:pt x="2048730" y="857250"/>
                </a:moveTo>
                <a:lnTo>
                  <a:pt x="491185" y="857250"/>
                </a:lnTo>
                <a:lnTo>
                  <a:pt x="527608" y="858641"/>
                </a:lnTo>
                <a:lnTo>
                  <a:pt x="564032" y="861526"/>
                </a:lnTo>
                <a:lnTo>
                  <a:pt x="636879" y="871367"/>
                </a:lnTo>
                <a:lnTo>
                  <a:pt x="709726" y="885949"/>
                </a:lnTo>
                <a:lnTo>
                  <a:pt x="782573" y="904447"/>
                </a:lnTo>
                <a:lnTo>
                  <a:pt x="855421" y="926036"/>
                </a:lnTo>
                <a:lnTo>
                  <a:pt x="891844" y="937732"/>
                </a:lnTo>
                <a:lnTo>
                  <a:pt x="928268" y="949892"/>
                </a:lnTo>
                <a:lnTo>
                  <a:pt x="1146809" y="1026819"/>
                </a:lnTo>
                <a:lnTo>
                  <a:pt x="1219657" y="1051499"/>
                </a:lnTo>
                <a:lnTo>
                  <a:pt x="1256080" y="1063196"/>
                </a:lnTo>
                <a:lnTo>
                  <a:pt x="1328927" y="1084785"/>
                </a:lnTo>
                <a:lnTo>
                  <a:pt x="1401775" y="1103282"/>
                </a:lnTo>
                <a:lnTo>
                  <a:pt x="1474622" y="1117864"/>
                </a:lnTo>
                <a:lnTo>
                  <a:pt x="1547469" y="1127705"/>
                </a:lnTo>
                <a:lnTo>
                  <a:pt x="1620316" y="1131982"/>
                </a:lnTo>
                <a:lnTo>
                  <a:pt x="1656740" y="1131776"/>
                </a:lnTo>
                <a:lnTo>
                  <a:pt x="1729587" y="1126159"/>
                </a:lnTo>
                <a:lnTo>
                  <a:pt x="1802434" y="1112917"/>
                </a:lnTo>
                <a:lnTo>
                  <a:pt x="1875281" y="1091225"/>
                </a:lnTo>
                <a:lnTo>
                  <a:pt x="1911705" y="1076953"/>
                </a:lnTo>
                <a:lnTo>
                  <a:pt x="1948129" y="1060259"/>
                </a:lnTo>
                <a:lnTo>
                  <a:pt x="1984552" y="1041040"/>
                </a:lnTo>
                <a:lnTo>
                  <a:pt x="2020976" y="1019193"/>
                </a:lnTo>
                <a:lnTo>
                  <a:pt x="2057400" y="994616"/>
                </a:lnTo>
                <a:lnTo>
                  <a:pt x="2048730" y="857250"/>
                </a:lnTo>
                <a:close/>
              </a:path>
              <a:path w="2057400" h="1132204">
                <a:moveTo>
                  <a:pt x="437083" y="0"/>
                </a:moveTo>
                <a:lnTo>
                  <a:pt x="364235" y="2112"/>
                </a:lnTo>
                <a:lnTo>
                  <a:pt x="291388" y="11438"/>
                </a:lnTo>
                <a:lnTo>
                  <a:pt x="218541" y="28802"/>
                </a:lnTo>
                <a:lnTo>
                  <a:pt x="182117" y="40756"/>
                </a:lnTo>
                <a:lnTo>
                  <a:pt x="145694" y="55028"/>
                </a:lnTo>
                <a:lnTo>
                  <a:pt x="109270" y="71723"/>
                </a:lnTo>
                <a:lnTo>
                  <a:pt x="72847" y="90941"/>
                </a:lnTo>
                <a:lnTo>
                  <a:pt x="36423" y="112788"/>
                </a:lnTo>
                <a:lnTo>
                  <a:pt x="0" y="137366"/>
                </a:lnTo>
                <a:lnTo>
                  <a:pt x="54101" y="994616"/>
                </a:lnTo>
                <a:lnTo>
                  <a:pt x="90525" y="970038"/>
                </a:lnTo>
                <a:lnTo>
                  <a:pt x="126949" y="948191"/>
                </a:lnTo>
                <a:lnTo>
                  <a:pt x="163372" y="928973"/>
                </a:lnTo>
                <a:lnTo>
                  <a:pt x="199796" y="912278"/>
                </a:lnTo>
                <a:lnTo>
                  <a:pt x="236219" y="898006"/>
                </a:lnTo>
                <a:lnTo>
                  <a:pt x="272643" y="886052"/>
                </a:lnTo>
                <a:lnTo>
                  <a:pt x="345490" y="868688"/>
                </a:lnTo>
                <a:lnTo>
                  <a:pt x="418337" y="859362"/>
                </a:lnTo>
                <a:lnTo>
                  <a:pt x="2048730" y="857250"/>
                </a:lnTo>
                <a:lnTo>
                  <a:pt x="2011967" y="274732"/>
                </a:lnTo>
                <a:lnTo>
                  <a:pt x="1566214" y="274732"/>
                </a:lnTo>
                <a:lnTo>
                  <a:pt x="1529791" y="273341"/>
                </a:lnTo>
                <a:lnTo>
                  <a:pt x="1456944" y="266179"/>
                </a:lnTo>
                <a:lnTo>
                  <a:pt x="1384096" y="253864"/>
                </a:lnTo>
                <a:lnTo>
                  <a:pt x="1311249" y="237221"/>
                </a:lnTo>
                <a:lnTo>
                  <a:pt x="1238402" y="217075"/>
                </a:lnTo>
                <a:lnTo>
                  <a:pt x="1165555" y="194249"/>
                </a:lnTo>
                <a:lnTo>
                  <a:pt x="1092708" y="169569"/>
                </a:lnTo>
                <a:lnTo>
                  <a:pt x="874166" y="92642"/>
                </a:lnTo>
                <a:lnTo>
                  <a:pt x="837742" y="80482"/>
                </a:lnTo>
                <a:lnTo>
                  <a:pt x="801319" y="68786"/>
                </a:lnTo>
                <a:lnTo>
                  <a:pt x="728472" y="47197"/>
                </a:lnTo>
                <a:lnTo>
                  <a:pt x="655624" y="28699"/>
                </a:lnTo>
                <a:lnTo>
                  <a:pt x="582777" y="14117"/>
                </a:lnTo>
                <a:lnTo>
                  <a:pt x="509930" y="4276"/>
                </a:lnTo>
                <a:lnTo>
                  <a:pt x="473506" y="1391"/>
                </a:lnTo>
                <a:lnTo>
                  <a:pt x="437083" y="0"/>
                </a:lnTo>
                <a:close/>
              </a:path>
              <a:path w="2057400" h="1132204">
                <a:moveTo>
                  <a:pt x="2003298" y="137366"/>
                </a:moveTo>
                <a:lnTo>
                  <a:pt x="1966874" y="161943"/>
                </a:lnTo>
                <a:lnTo>
                  <a:pt x="1930450" y="183790"/>
                </a:lnTo>
                <a:lnTo>
                  <a:pt x="1894027" y="203009"/>
                </a:lnTo>
                <a:lnTo>
                  <a:pt x="1857603" y="219703"/>
                </a:lnTo>
                <a:lnTo>
                  <a:pt x="1821180" y="233975"/>
                </a:lnTo>
                <a:lnTo>
                  <a:pt x="1784756" y="245929"/>
                </a:lnTo>
                <a:lnTo>
                  <a:pt x="1711909" y="263293"/>
                </a:lnTo>
                <a:lnTo>
                  <a:pt x="1639062" y="272619"/>
                </a:lnTo>
                <a:lnTo>
                  <a:pt x="1566214" y="274732"/>
                </a:lnTo>
                <a:lnTo>
                  <a:pt x="2011967" y="274732"/>
                </a:lnTo>
                <a:lnTo>
                  <a:pt x="2003298" y="137366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19800" y="5034708"/>
            <a:ext cx="2057400" cy="1132205"/>
          </a:xfrm>
          <a:custGeom>
            <a:avLst/>
            <a:gdLst/>
            <a:ahLst/>
            <a:cxnLst/>
            <a:rect l="l" t="t" r="r" b="b"/>
            <a:pathLst>
              <a:path w="2057400" h="1132204">
                <a:moveTo>
                  <a:pt x="0" y="137366"/>
                </a:moveTo>
                <a:lnTo>
                  <a:pt x="36423" y="112788"/>
                </a:lnTo>
                <a:lnTo>
                  <a:pt x="72847" y="90941"/>
                </a:lnTo>
                <a:lnTo>
                  <a:pt x="109270" y="71723"/>
                </a:lnTo>
                <a:lnTo>
                  <a:pt x="145694" y="55028"/>
                </a:lnTo>
                <a:lnTo>
                  <a:pt x="182117" y="40756"/>
                </a:lnTo>
                <a:lnTo>
                  <a:pt x="218541" y="28802"/>
                </a:lnTo>
                <a:lnTo>
                  <a:pt x="291388" y="11438"/>
                </a:lnTo>
                <a:lnTo>
                  <a:pt x="364235" y="2112"/>
                </a:lnTo>
                <a:lnTo>
                  <a:pt x="437083" y="0"/>
                </a:lnTo>
                <a:lnTo>
                  <a:pt x="473506" y="1391"/>
                </a:lnTo>
                <a:lnTo>
                  <a:pt x="546353" y="8553"/>
                </a:lnTo>
                <a:lnTo>
                  <a:pt x="619201" y="20867"/>
                </a:lnTo>
                <a:lnTo>
                  <a:pt x="692048" y="37510"/>
                </a:lnTo>
                <a:lnTo>
                  <a:pt x="764895" y="57656"/>
                </a:lnTo>
                <a:lnTo>
                  <a:pt x="837742" y="80482"/>
                </a:lnTo>
                <a:lnTo>
                  <a:pt x="874166" y="92642"/>
                </a:lnTo>
                <a:lnTo>
                  <a:pt x="910590" y="105162"/>
                </a:lnTo>
                <a:lnTo>
                  <a:pt x="947013" y="117941"/>
                </a:lnTo>
                <a:lnTo>
                  <a:pt x="983437" y="130873"/>
                </a:lnTo>
                <a:lnTo>
                  <a:pt x="1019860" y="143858"/>
                </a:lnTo>
                <a:lnTo>
                  <a:pt x="1056284" y="156791"/>
                </a:lnTo>
                <a:lnTo>
                  <a:pt x="1092708" y="169569"/>
                </a:lnTo>
                <a:lnTo>
                  <a:pt x="1129131" y="182089"/>
                </a:lnTo>
                <a:lnTo>
                  <a:pt x="1165555" y="194249"/>
                </a:lnTo>
                <a:lnTo>
                  <a:pt x="1201978" y="205946"/>
                </a:lnTo>
                <a:lnTo>
                  <a:pt x="1274826" y="227535"/>
                </a:lnTo>
                <a:lnTo>
                  <a:pt x="1347673" y="246032"/>
                </a:lnTo>
                <a:lnTo>
                  <a:pt x="1420520" y="260614"/>
                </a:lnTo>
                <a:lnTo>
                  <a:pt x="1493367" y="270455"/>
                </a:lnTo>
                <a:lnTo>
                  <a:pt x="1566214" y="274732"/>
                </a:lnTo>
                <a:lnTo>
                  <a:pt x="1602638" y="274526"/>
                </a:lnTo>
                <a:lnTo>
                  <a:pt x="1675485" y="268909"/>
                </a:lnTo>
                <a:lnTo>
                  <a:pt x="1748332" y="255667"/>
                </a:lnTo>
                <a:lnTo>
                  <a:pt x="1821180" y="233975"/>
                </a:lnTo>
                <a:lnTo>
                  <a:pt x="1857603" y="219703"/>
                </a:lnTo>
                <a:lnTo>
                  <a:pt x="1894027" y="203009"/>
                </a:lnTo>
                <a:lnTo>
                  <a:pt x="1930450" y="183790"/>
                </a:lnTo>
                <a:lnTo>
                  <a:pt x="1966874" y="161943"/>
                </a:lnTo>
                <a:lnTo>
                  <a:pt x="2003298" y="137366"/>
                </a:lnTo>
                <a:lnTo>
                  <a:pt x="2057400" y="994616"/>
                </a:lnTo>
                <a:lnTo>
                  <a:pt x="2020976" y="1019193"/>
                </a:lnTo>
                <a:lnTo>
                  <a:pt x="1984552" y="1041040"/>
                </a:lnTo>
                <a:lnTo>
                  <a:pt x="1948129" y="1060259"/>
                </a:lnTo>
                <a:lnTo>
                  <a:pt x="1911705" y="1076953"/>
                </a:lnTo>
                <a:lnTo>
                  <a:pt x="1875281" y="1091225"/>
                </a:lnTo>
                <a:lnTo>
                  <a:pt x="1838858" y="1103179"/>
                </a:lnTo>
                <a:lnTo>
                  <a:pt x="1766011" y="1120543"/>
                </a:lnTo>
                <a:lnTo>
                  <a:pt x="1693163" y="1129869"/>
                </a:lnTo>
                <a:lnTo>
                  <a:pt x="1620316" y="1131982"/>
                </a:lnTo>
                <a:lnTo>
                  <a:pt x="1583893" y="1130591"/>
                </a:lnTo>
                <a:lnTo>
                  <a:pt x="1511045" y="1123429"/>
                </a:lnTo>
                <a:lnTo>
                  <a:pt x="1438198" y="1111114"/>
                </a:lnTo>
                <a:lnTo>
                  <a:pt x="1365351" y="1094471"/>
                </a:lnTo>
                <a:lnTo>
                  <a:pt x="1292504" y="1074325"/>
                </a:lnTo>
                <a:lnTo>
                  <a:pt x="1219657" y="1051499"/>
                </a:lnTo>
                <a:lnTo>
                  <a:pt x="1183233" y="1039339"/>
                </a:lnTo>
                <a:lnTo>
                  <a:pt x="1146809" y="1026819"/>
                </a:lnTo>
                <a:lnTo>
                  <a:pt x="1110386" y="1014041"/>
                </a:lnTo>
                <a:lnTo>
                  <a:pt x="1073962" y="1001108"/>
                </a:lnTo>
                <a:lnTo>
                  <a:pt x="1037539" y="988123"/>
                </a:lnTo>
                <a:lnTo>
                  <a:pt x="1001115" y="975191"/>
                </a:lnTo>
                <a:lnTo>
                  <a:pt x="964691" y="962412"/>
                </a:lnTo>
                <a:lnTo>
                  <a:pt x="928268" y="949892"/>
                </a:lnTo>
                <a:lnTo>
                  <a:pt x="891844" y="937732"/>
                </a:lnTo>
                <a:lnTo>
                  <a:pt x="855421" y="926036"/>
                </a:lnTo>
                <a:lnTo>
                  <a:pt x="782573" y="904447"/>
                </a:lnTo>
                <a:lnTo>
                  <a:pt x="709726" y="885949"/>
                </a:lnTo>
                <a:lnTo>
                  <a:pt x="636879" y="871367"/>
                </a:lnTo>
                <a:lnTo>
                  <a:pt x="564032" y="861526"/>
                </a:lnTo>
                <a:lnTo>
                  <a:pt x="491185" y="857250"/>
                </a:lnTo>
                <a:lnTo>
                  <a:pt x="454761" y="857456"/>
                </a:lnTo>
                <a:lnTo>
                  <a:pt x="381914" y="863072"/>
                </a:lnTo>
                <a:lnTo>
                  <a:pt x="309067" y="876314"/>
                </a:lnTo>
                <a:lnTo>
                  <a:pt x="236219" y="898006"/>
                </a:lnTo>
                <a:lnTo>
                  <a:pt x="199796" y="912278"/>
                </a:lnTo>
                <a:lnTo>
                  <a:pt x="163372" y="928973"/>
                </a:lnTo>
                <a:lnTo>
                  <a:pt x="126949" y="948191"/>
                </a:lnTo>
                <a:lnTo>
                  <a:pt x="90525" y="970038"/>
                </a:lnTo>
                <a:lnTo>
                  <a:pt x="54101" y="994616"/>
                </a:lnTo>
                <a:lnTo>
                  <a:pt x="0" y="137366"/>
                </a:lnTo>
                <a:close/>
              </a:path>
            </a:pathLst>
          </a:custGeom>
          <a:ln w="25399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24200" y="5034595"/>
            <a:ext cx="2209800" cy="1132205"/>
          </a:xfrm>
          <a:custGeom>
            <a:avLst/>
            <a:gdLst/>
            <a:ahLst/>
            <a:cxnLst/>
            <a:rect l="l" t="t" r="r" b="b"/>
            <a:pathLst>
              <a:path w="2209800" h="1132204">
                <a:moveTo>
                  <a:pt x="2200471" y="857250"/>
                </a:moveTo>
                <a:lnTo>
                  <a:pt x="511129" y="857250"/>
                </a:lnTo>
                <a:lnTo>
                  <a:pt x="548877" y="857928"/>
                </a:lnTo>
                <a:lnTo>
                  <a:pt x="586625" y="860042"/>
                </a:lnTo>
                <a:lnTo>
                  <a:pt x="662122" y="868205"/>
                </a:lnTo>
                <a:lnTo>
                  <a:pt x="699870" y="874068"/>
                </a:lnTo>
                <a:lnTo>
                  <a:pt x="737619" y="880996"/>
                </a:lnTo>
                <a:lnTo>
                  <a:pt x="775367" y="888896"/>
                </a:lnTo>
                <a:lnTo>
                  <a:pt x="813116" y="897676"/>
                </a:lnTo>
                <a:lnTo>
                  <a:pt x="850865" y="907242"/>
                </a:lnTo>
                <a:lnTo>
                  <a:pt x="888614" y="917503"/>
                </a:lnTo>
                <a:lnTo>
                  <a:pt x="926363" y="928366"/>
                </a:lnTo>
                <a:lnTo>
                  <a:pt x="964112" y="939737"/>
                </a:lnTo>
                <a:lnTo>
                  <a:pt x="1001861" y="951526"/>
                </a:lnTo>
                <a:lnTo>
                  <a:pt x="1228355" y="1025821"/>
                </a:lnTo>
                <a:lnTo>
                  <a:pt x="1303853" y="1049721"/>
                </a:lnTo>
                <a:lnTo>
                  <a:pt x="1341602" y="1061093"/>
                </a:lnTo>
                <a:lnTo>
                  <a:pt x="1379351" y="1071956"/>
                </a:lnTo>
                <a:lnTo>
                  <a:pt x="1417100" y="1082217"/>
                </a:lnTo>
                <a:lnTo>
                  <a:pt x="1454849" y="1091783"/>
                </a:lnTo>
                <a:lnTo>
                  <a:pt x="1492598" y="1100563"/>
                </a:lnTo>
                <a:lnTo>
                  <a:pt x="1530346" y="1108463"/>
                </a:lnTo>
                <a:lnTo>
                  <a:pt x="1568095" y="1115391"/>
                </a:lnTo>
                <a:lnTo>
                  <a:pt x="1605843" y="1121254"/>
                </a:lnTo>
                <a:lnTo>
                  <a:pt x="1681340" y="1129417"/>
                </a:lnTo>
                <a:lnTo>
                  <a:pt x="1756836" y="1132209"/>
                </a:lnTo>
                <a:lnTo>
                  <a:pt x="1794584" y="1131361"/>
                </a:lnTo>
                <a:lnTo>
                  <a:pt x="1870079" y="1124711"/>
                </a:lnTo>
                <a:lnTo>
                  <a:pt x="1907827" y="1118724"/>
                </a:lnTo>
                <a:lnTo>
                  <a:pt x="1945574" y="1110839"/>
                </a:lnTo>
                <a:lnTo>
                  <a:pt x="1983321" y="1100964"/>
                </a:lnTo>
                <a:lnTo>
                  <a:pt x="2021068" y="1089006"/>
                </a:lnTo>
                <a:lnTo>
                  <a:pt x="2058815" y="1074872"/>
                </a:lnTo>
                <a:lnTo>
                  <a:pt x="2096561" y="1058470"/>
                </a:lnTo>
                <a:lnTo>
                  <a:pt x="2134308" y="1039707"/>
                </a:lnTo>
                <a:lnTo>
                  <a:pt x="2172054" y="1018491"/>
                </a:lnTo>
                <a:lnTo>
                  <a:pt x="2209800" y="994729"/>
                </a:lnTo>
                <a:lnTo>
                  <a:pt x="2200471" y="857250"/>
                </a:lnTo>
                <a:close/>
              </a:path>
              <a:path w="2209800" h="1132204">
                <a:moveTo>
                  <a:pt x="452963" y="0"/>
                </a:moveTo>
                <a:lnTo>
                  <a:pt x="377467" y="3317"/>
                </a:lnTo>
                <a:lnTo>
                  <a:pt x="301972" y="13485"/>
                </a:lnTo>
                <a:lnTo>
                  <a:pt x="264225" y="21370"/>
                </a:lnTo>
                <a:lnTo>
                  <a:pt x="226478" y="31245"/>
                </a:lnTo>
                <a:lnTo>
                  <a:pt x="188731" y="43203"/>
                </a:lnTo>
                <a:lnTo>
                  <a:pt x="150984" y="57337"/>
                </a:lnTo>
                <a:lnTo>
                  <a:pt x="113238" y="73739"/>
                </a:lnTo>
                <a:lnTo>
                  <a:pt x="75491" y="92501"/>
                </a:lnTo>
                <a:lnTo>
                  <a:pt x="37745" y="113717"/>
                </a:lnTo>
                <a:lnTo>
                  <a:pt x="0" y="137479"/>
                </a:lnTo>
                <a:lnTo>
                  <a:pt x="58166" y="994729"/>
                </a:lnTo>
                <a:lnTo>
                  <a:pt x="95911" y="970967"/>
                </a:lnTo>
                <a:lnTo>
                  <a:pt x="133657" y="949751"/>
                </a:lnTo>
                <a:lnTo>
                  <a:pt x="171404" y="930989"/>
                </a:lnTo>
                <a:lnTo>
                  <a:pt x="209150" y="914587"/>
                </a:lnTo>
                <a:lnTo>
                  <a:pt x="246897" y="900453"/>
                </a:lnTo>
                <a:lnTo>
                  <a:pt x="284644" y="888495"/>
                </a:lnTo>
                <a:lnTo>
                  <a:pt x="322391" y="878620"/>
                </a:lnTo>
                <a:lnTo>
                  <a:pt x="360138" y="870735"/>
                </a:lnTo>
                <a:lnTo>
                  <a:pt x="397886" y="864748"/>
                </a:lnTo>
                <a:lnTo>
                  <a:pt x="473381" y="858098"/>
                </a:lnTo>
                <a:lnTo>
                  <a:pt x="511129" y="857250"/>
                </a:lnTo>
                <a:lnTo>
                  <a:pt x="2200471" y="857250"/>
                </a:lnTo>
                <a:lnTo>
                  <a:pt x="2160962" y="274959"/>
                </a:lnTo>
                <a:lnTo>
                  <a:pt x="1698670" y="274959"/>
                </a:lnTo>
                <a:lnTo>
                  <a:pt x="1660922" y="274280"/>
                </a:lnTo>
                <a:lnTo>
                  <a:pt x="1585426" y="268710"/>
                </a:lnTo>
                <a:lnTo>
                  <a:pt x="1509929" y="258141"/>
                </a:lnTo>
                <a:lnTo>
                  <a:pt x="1472180" y="251213"/>
                </a:lnTo>
                <a:lnTo>
                  <a:pt x="1434432" y="243313"/>
                </a:lnTo>
                <a:lnTo>
                  <a:pt x="1396683" y="234533"/>
                </a:lnTo>
                <a:lnTo>
                  <a:pt x="1358934" y="224967"/>
                </a:lnTo>
                <a:lnTo>
                  <a:pt x="1321185" y="214706"/>
                </a:lnTo>
                <a:lnTo>
                  <a:pt x="1283436" y="203843"/>
                </a:lnTo>
                <a:lnTo>
                  <a:pt x="1245687" y="192471"/>
                </a:lnTo>
                <a:lnTo>
                  <a:pt x="1170189" y="168571"/>
                </a:lnTo>
                <a:lnTo>
                  <a:pt x="943695" y="94276"/>
                </a:lnTo>
                <a:lnTo>
                  <a:pt x="905946" y="82487"/>
                </a:lnTo>
                <a:lnTo>
                  <a:pt x="868197" y="71116"/>
                </a:lnTo>
                <a:lnTo>
                  <a:pt x="830448" y="60253"/>
                </a:lnTo>
                <a:lnTo>
                  <a:pt x="792699" y="49992"/>
                </a:lnTo>
                <a:lnTo>
                  <a:pt x="754950" y="40426"/>
                </a:lnTo>
                <a:lnTo>
                  <a:pt x="717201" y="31646"/>
                </a:lnTo>
                <a:lnTo>
                  <a:pt x="679453" y="23746"/>
                </a:lnTo>
                <a:lnTo>
                  <a:pt x="641704" y="16818"/>
                </a:lnTo>
                <a:lnTo>
                  <a:pt x="603956" y="10955"/>
                </a:lnTo>
                <a:lnTo>
                  <a:pt x="528459" y="2792"/>
                </a:lnTo>
                <a:lnTo>
                  <a:pt x="490711" y="678"/>
                </a:lnTo>
                <a:lnTo>
                  <a:pt x="452963" y="0"/>
                </a:lnTo>
                <a:close/>
              </a:path>
              <a:path w="2209800" h="1132204">
                <a:moveTo>
                  <a:pt x="2151634" y="137479"/>
                </a:moveTo>
                <a:lnTo>
                  <a:pt x="2113888" y="161241"/>
                </a:lnTo>
                <a:lnTo>
                  <a:pt x="2076142" y="182457"/>
                </a:lnTo>
                <a:lnTo>
                  <a:pt x="2038395" y="201220"/>
                </a:lnTo>
                <a:lnTo>
                  <a:pt x="2000649" y="217622"/>
                </a:lnTo>
                <a:lnTo>
                  <a:pt x="1962902" y="231756"/>
                </a:lnTo>
                <a:lnTo>
                  <a:pt x="1925155" y="243714"/>
                </a:lnTo>
                <a:lnTo>
                  <a:pt x="1887408" y="253589"/>
                </a:lnTo>
                <a:lnTo>
                  <a:pt x="1849661" y="261474"/>
                </a:lnTo>
                <a:lnTo>
                  <a:pt x="1811913" y="267461"/>
                </a:lnTo>
                <a:lnTo>
                  <a:pt x="1736418" y="274111"/>
                </a:lnTo>
                <a:lnTo>
                  <a:pt x="1698670" y="274959"/>
                </a:lnTo>
                <a:lnTo>
                  <a:pt x="2160962" y="274959"/>
                </a:lnTo>
                <a:lnTo>
                  <a:pt x="2151634" y="137479"/>
                </a:lnTo>
                <a:close/>
              </a:path>
            </a:pathLst>
          </a:custGeom>
          <a:solidFill>
            <a:srgbClr val="B549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24200" y="5034595"/>
            <a:ext cx="2209800" cy="1132205"/>
          </a:xfrm>
          <a:custGeom>
            <a:avLst/>
            <a:gdLst/>
            <a:ahLst/>
            <a:cxnLst/>
            <a:rect l="l" t="t" r="r" b="b"/>
            <a:pathLst>
              <a:path w="2209800" h="1132204">
                <a:moveTo>
                  <a:pt x="0" y="137479"/>
                </a:moveTo>
                <a:lnTo>
                  <a:pt x="37745" y="113717"/>
                </a:lnTo>
                <a:lnTo>
                  <a:pt x="75491" y="92501"/>
                </a:lnTo>
                <a:lnTo>
                  <a:pt x="113238" y="73739"/>
                </a:lnTo>
                <a:lnTo>
                  <a:pt x="150984" y="57337"/>
                </a:lnTo>
                <a:lnTo>
                  <a:pt x="188731" y="43203"/>
                </a:lnTo>
                <a:lnTo>
                  <a:pt x="226478" y="31245"/>
                </a:lnTo>
                <a:lnTo>
                  <a:pt x="264225" y="21370"/>
                </a:lnTo>
                <a:lnTo>
                  <a:pt x="301972" y="13485"/>
                </a:lnTo>
                <a:lnTo>
                  <a:pt x="339720" y="7498"/>
                </a:lnTo>
                <a:lnTo>
                  <a:pt x="415215" y="848"/>
                </a:lnTo>
                <a:lnTo>
                  <a:pt x="452963" y="0"/>
                </a:lnTo>
                <a:lnTo>
                  <a:pt x="490711" y="678"/>
                </a:lnTo>
                <a:lnTo>
                  <a:pt x="566207" y="6249"/>
                </a:lnTo>
                <a:lnTo>
                  <a:pt x="641704" y="16818"/>
                </a:lnTo>
                <a:lnTo>
                  <a:pt x="679453" y="23746"/>
                </a:lnTo>
                <a:lnTo>
                  <a:pt x="717201" y="31646"/>
                </a:lnTo>
                <a:lnTo>
                  <a:pt x="754950" y="40426"/>
                </a:lnTo>
                <a:lnTo>
                  <a:pt x="792699" y="49992"/>
                </a:lnTo>
                <a:lnTo>
                  <a:pt x="830448" y="60253"/>
                </a:lnTo>
                <a:lnTo>
                  <a:pt x="868197" y="71116"/>
                </a:lnTo>
                <a:lnTo>
                  <a:pt x="905946" y="82487"/>
                </a:lnTo>
                <a:lnTo>
                  <a:pt x="943695" y="94276"/>
                </a:lnTo>
                <a:lnTo>
                  <a:pt x="981444" y="106388"/>
                </a:lnTo>
                <a:lnTo>
                  <a:pt x="1019193" y="118732"/>
                </a:lnTo>
                <a:lnTo>
                  <a:pt x="1056942" y="131215"/>
                </a:lnTo>
                <a:lnTo>
                  <a:pt x="1094691" y="143744"/>
                </a:lnTo>
                <a:lnTo>
                  <a:pt x="1132440" y="156227"/>
                </a:lnTo>
                <a:lnTo>
                  <a:pt x="1170189" y="168571"/>
                </a:lnTo>
                <a:lnTo>
                  <a:pt x="1207938" y="180683"/>
                </a:lnTo>
                <a:lnTo>
                  <a:pt x="1245687" y="192471"/>
                </a:lnTo>
                <a:lnTo>
                  <a:pt x="1283436" y="203843"/>
                </a:lnTo>
                <a:lnTo>
                  <a:pt x="1321185" y="214706"/>
                </a:lnTo>
                <a:lnTo>
                  <a:pt x="1358934" y="224967"/>
                </a:lnTo>
                <a:lnTo>
                  <a:pt x="1396683" y="234533"/>
                </a:lnTo>
                <a:lnTo>
                  <a:pt x="1434432" y="243313"/>
                </a:lnTo>
                <a:lnTo>
                  <a:pt x="1472180" y="251213"/>
                </a:lnTo>
                <a:lnTo>
                  <a:pt x="1509929" y="258141"/>
                </a:lnTo>
                <a:lnTo>
                  <a:pt x="1547677" y="264004"/>
                </a:lnTo>
                <a:lnTo>
                  <a:pt x="1623174" y="272167"/>
                </a:lnTo>
                <a:lnTo>
                  <a:pt x="1698670" y="274959"/>
                </a:lnTo>
                <a:lnTo>
                  <a:pt x="1736418" y="274111"/>
                </a:lnTo>
                <a:lnTo>
                  <a:pt x="1811913" y="267461"/>
                </a:lnTo>
                <a:lnTo>
                  <a:pt x="1849661" y="261474"/>
                </a:lnTo>
                <a:lnTo>
                  <a:pt x="1887408" y="253589"/>
                </a:lnTo>
                <a:lnTo>
                  <a:pt x="1925155" y="243714"/>
                </a:lnTo>
                <a:lnTo>
                  <a:pt x="1962902" y="231756"/>
                </a:lnTo>
                <a:lnTo>
                  <a:pt x="2000649" y="217622"/>
                </a:lnTo>
                <a:lnTo>
                  <a:pt x="2038395" y="201220"/>
                </a:lnTo>
                <a:lnTo>
                  <a:pt x="2076142" y="182457"/>
                </a:lnTo>
                <a:lnTo>
                  <a:pt x="2113888" y="161241"/>
                </a:lnTo>
                <a:lnTo>
                  <a:pt x="2151634" y="137479"/>
                </a:lnTo>
                <a:lnTo>
                  <a:pt x="2209800" y="994729"/>
                </a:lnTo>
                <a:lnTo>
                  <a:pt x="2172054" y="1018491"/>
                </a:lnTo>
                <a:lnTo>
                  <a:pt x="2134308" y="1039707"/>
                </a:lnTo>
                <a:lnTo>
                  <a:pt x="2096561" y="1058470"/>
                </a:lnTo>
                <a:lnTo>
                  <a:pt x="2058815" y="1074872"/>
                </a:lnTo>
                <a:lnTo>
                  <a:pt x="2021068" y="1089006"/>
                </a:lnTo>
                <a:lnTo>
                  <a:pt x="1983321" y="1100964"/>
                </a:lnTo>
                <a:lnTo>
                  <a:pt x="1945574" y="1110839"/>
                </a:lnTo>
                <a:lnTo>
                  <a:pt x="1907827" y="1118724"/>
                </a:lnTo>
                <a:lnTo>
                  <a:pt x="1870079" y="1124711"/>
                </a:lnTo>
                <a:lnTo>
                  <a:pt x="1794584" y="1131361"/>
                </a:lnTo>
                <a:lnTo>
                  <a:pt x="1756836" y="1132209"/>
                </a:lnTo>
                <a:lnTo>
                  <a:pt x="1719088" y="1131530"/>
                </a:lnTo>
                <a:lnTo>
                  <a:pt x="1643592" y="1125960"/>
                </a:lnTo>
                <a:lnTo>
                  <a:pt x="1568095" y="1115391"/>
                </a:lnTo>
                <a:lnTo>
                  <a:pt x="1530346" y="1108463"/>
                </a:lnTo>
                <a:lnTo>
                  <a:pt x="1492598" y="1100563"/>
                </a:lnTo>
                <a:lnTo>
                  <a:pt x="1454849" y="1091783"/>
                </a:lnTo>
                <a:lnTo>
                  <a:pt x="1417100" y="1082217"/>
                </a:lnTo>
                <a:lnTo>
                  <a:pt x="1379351" y="1071956"/>
                </a:lnTo>
                <a:lnTo>
                  <a:pt x="1341602" y="1061093"/>
                </a:lnTo>
                <a:lnTo>
                  <a:pt x="1303853" y="1049721"/>
                </a:lnTo>
                <a:lnTo>
                  <a:pt x="1266104" y="1037933"/>
                </a:lnTo>
                <a:lnTo>
                  <a:pt x="1228355" y="1025821"/>
                </a:lnTo>
                <a:lnTo>
                  <a:pt x="1190606" y="1013477"/>
                </a:lnTo>
                <a:lnTo>
                  <a:pt x="1152857" y="1000994"/>
                </a:lnTo>
                <a:lnTo>
                  <a:pt x="1115108" y="988465"/>
                </a:lnTo>
                <a:lnTo>
                  <a:pt x="1077359" y="975982"/>
                </a:lnTo>
                <a:lnTo>
                  <a:pt x="1039610" y="963638"/>
                </a:lnTo>
                <a:lnTo>
                  <a:pt x="1001861" y="951526"/>
                </a:lnTo>
                <a:lnTo>
                  <a:pt x="964112" y="939737"/>
                </a:lnTo>
                <a:lnTo>
                  <a:pt x="926363" y="928366"/>
                </a:lnTo>
                <a:lnTo>
                  <a:pt x="888614" y="917503"/>
                </a:lnTo>
                <a:lnTo>
                  <a:pt x="850865" y="907242"/>
                </a:lnTo>
                <a:lnTo>
                  <a:pt x="813116" y="897676"/>
                </a:lnTo>
                <a:lnTo>
                  <a:pt x="775367" y="888896"/>
                </a:lnTo>
                <a:lnTo>
                  <a:pt x="737619" y="880996"/>
                </a:lnTo>
                <a:lnTo>
                  <a:pt x="699870" y="874068"/>
                </a:lnTo>
                <a:lnTo>
                  <a:pt x="662122" y="868205"/>
                </a:lnTo>
                <a:lnTo>
                  <a:pt x="586625" y="860042"/>
                </a:lnTo>
                <a:lnTo>
                  <a:pt x="511129" y="857250"/>
                </a:lnTo>
                <a:lnTo>
                  <a:pt x="473381" y="858098"/>
                </a:lnTo>
                <a:lnTo>
                  <a:pt x="397886" y="864748"/>
                </a:lnTo>
                <a:lnTo>
                  <a:pt x="360138" y="870735"/>
                </a:lnTo>
                <a:lnTo>
                  <a:pt x="322391" y="878620"/>
                </a:lnTo>
                <a:lnTo>
                  <a:pt x="284644" y="888495"/>
                </a:lnTo>
                <a:lnTo>
                  <a:pt x="246897" y="900453"/>
                </a:lnTo>
                <a:lnTo>
                  <a:pt x="209150" y="914587"/>
                </a:lnTo>
                <a:lnTo>
                  <a:pt x="171404" y="930989"/>
                </a:lnTo>
                <a:lnTo>
                  <a:pt x="133657" y="949751"/>
                </a:lnTo>
                <a:lnTo>
                  <a:pt x="95911" y="970967"/>
                </a:lnTo>
                <a:lnTo>
                  <a:pt x="58166" y="994729"/>
                </a:lnTo>
                <a:lnTo>
                  <a:pt x="0" y="137479"/>
                </a:lnTo>
                <a:close/>
              </a:path>
            </a:pathLst>
          </a:custGeom>
          <a:ln w="25400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327101"/>
            <a:ext cx="335407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dirty="0">
                <a:solidFill>
                  <a:srgbClr val="DEF5F9"/>
                </a:solidFill>
                <a:latin typeface="Calibri"/>
                <a:cs typeface="Calibri"/>
              </a:rPr>
              <a:t>Notice</a:t>
            </a:r>
            <a:r>
              <a:rPr sz="5000" b="0" spc="-100" dirty="0">
                <a:solidFill>
                  <a:srgbClr val="DEF5F9"/>
                </a:solidFill>
                <a:latin typeface="Calibri"/>
                <a:cs typeface="Calibri"/>
              </a:rPr>
              <a:t> </a:t>
            </a:r>
            <a:r>
              <a:rPr sz="5000" b="0" spc="-10" dirty="0">
                <a:solidFill>
                  <a:srgbClr val="DEF5F9"/>
                </a:solidFill>
                <a:latin typeface="Calibri"/>
                <a:cs typeface="Calibri"/>
              </a:rPr>
              <a:t>that…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1613661"/>
            <a:ext cx="65462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95"/>
              </a:spcBef>
              <a:buClr>
                <a:srgbClr val="EB631B"/>
              </a:buClr>
              <a:buSzPct val="94642"/>
              <a:buFont typeface="Wingdings 2"/>
              <a:buChar char=""/>
              <a:tabLst>
                <a:tab pos="287020" algn="l"/>
                <a:tab pos="2679700" algn="l"/>
              </a:tabLst>
            </a:pPr>
            <a:r>
              <a:rPr sz="2800" spc="-80" dirty="0">
                <a:solidFill>
                  <a:srgbClr val="FFFFFF"/>
                </a:solidFill>
                <a:latin typeface="Constantia"/>
                <a:cs typeface="Constantia"/>
              </a:rPr>
              <a:t>You </a:t>
            </a:r>
            <a:r>
              <a:rPr sz="2800" spc="-5" dirty="0">
                <a:solidFill>
                  <a:srgbClr val="FFFFFF"/>
                </a:solidFill>
                <a:latin typeface="Constantia"/>
                <a:cs typeface="Constantia"/>
              </a:rPr>
              <a:t>can</a:t>
            </a:r>
            <a:r>
              <a:rPr sz="2800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spc="-40" dirty="0">
                <a:solidFill>
                  <a:srgbClr val="FFFFFF"/>
                </a:solidFill>
                <a:latin typeface="Constantia"/>
                <a:cs typeface="Constantia"/>
              </a:rPr>
              <a:t>have</a:t>
            </a:r>
            <a:r>
              <a:rPr sz="2800" spc="-1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nstantia"/>
                <a:cs typeface="Constantia"/>
              </a:rPr>
              <a:t>a	</a:t>
            </a:r>
            <a:r>
              <a:rPr sz="2800" u="heavy" spc="-1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ooper Black"/>
                <a:cs typeface="Cooper Black"/>
              </a:rPr>
              <a:t>prepositional</a:t>
            </a:r>
            <a:r>
              <a:rPr sz="2800" u="heavy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ooper Black"/>
                <a:cs typeface="Cooper Black"/>
              </a:rPr>
              <a:t> </a:t>
            </a:r>
            <a:r>
              <a:rPr sz="2800" u="heavy" spc="-1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ooper Black"/>
                <a:cs typeface="Cooper Black"/>
              </a:rPr>
              <a:t>phrase.</a:t>
            </a:r>
            <a:endParaRPr sz="2800">
              <a:latin typeface="Cooper Black"/>
              <a:cs typeface="Cooper Blac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81000" y="5034708"/>
            <a:ext cx="2057400" cy="1132205"/>
          </a:xfrm>
          <a:custGeom>
            <a:avLst/>
            <a:gdLst/>
            <a:ahLst/>
            <a:cxnLst/>
            <a:rect l="l" t="t" r="r" b="b"/>
            <a:pathLst>
              <a:path w="2057400" h="1132204">
                <a:moveTo>
                  <a:pt x="2048730" y="857250"/>
                </a:moveTo>
                <a:lnTo>
                  <a:pt x="491224" y="857250"/>
                </a:lnTo>
                <a:lnTo>
                  <a:pt x="527647" y="858641"/>
                </a:lnTo>
                <a:lnTo>
                  <a:pt x="564069" y="861526"/>
                </a:lnTo>
                <a:lnTo>
                  <a:pt x="636914" y="871367"/>
                </a:lnTo>
                <a:lnTo>
                  <a:pt x="709759" y="885949"/>
                </a:lnTo>
                <a:lnTo>
                  <a:pt x="782603" y="904447"/>
                </a:lnTo>
                <a:lnTo>
                  <a:pt x="855448" y="926036"/>
                </a:lnTo>
                <a:lnTo>
                  <a:pt x="891870" y="937732"/>
                </a:lnTo>
                <a:lnTo>
                  <a:pt x="928293" y="949892"/>
                </a:lnTo>
                <a:lnTo>
                  <a:pt x="1146827" y="1026819"/>
                </a:lnTo>
                <a:lnTo>
                  <a:pt x="1219672" y="1051499"/>
                </a:lnTo>
                <a:lnTo>
                  <a:pt x="1256095" y="1063196"/>
                </a:lnTo>
                <a:lnTo>
                  <a:pt x="1328940" y="1084785"/>
                </a:lnTo>
                <a:lnTo>
                  <a:pt x="1401785" y="1103282"/>
                </a:lnTo>
                <a:lnTo>
                  <a:pt x="1474630" y="1117864"/>
                </a:lnTo>
                <a:lnTo>
                  <a:pt x="1547475" y="1127705"/>
                </a:lnTo>
                <a:lnTo>
                  <a:pt x="1620321" y="1131982"/>
                </a:lnTo>
                <a:lnTo>
                  <a:pt x="1656744" y="1131776"/>
                </a:lnTo>
                <a:lnTo>
                  <a:pt x="1729590" y="1126159"/>
                </a:lnTo>
                <a:lnTo>
                  <a:pt x="1802436" y="1112917"/>
                </a:lnTo>
                <a:lnTo>
                  <a:pt x="1875282" y="1091225"/>
                </a:lnTo>
                <a:lnTo>
                  <a:pt x="1911706" y="1076953"/>
                </a:lnTo>
                <a:lnTo>
                  <a:pt x="1948129" y="1060259"/>
                </a:lnTo>
                <a:lnTo>
                  <a:pt x="1984552" y="1041040"/>
                </a:lnTo>
                <a:lnTo>
                  <a:pt x="2020976" y="1019193"/>
                </a:lnTo>
                <a:lnTo>
                  <a:pt x="2057400" y="994616"/>
                </a:lnTo>
                <a:lnTo>
                  <a:pt x="2048730" y="857250"/>
                </a:lnTo>
                <a:close/>
              </a:path>
              <a:path w="2057400" h="1132204">
                <a:moveTo>
                  <a:pt x="437078" y="0"/>
                </a:moveTo>
                <a:lnTo>
                  <a:pt x="364231" y="2112"/>
                </a:lnTo>
                <a:lnTo>
                  <a:pt x="291384" y="11438"/>
                </a:lnTo>
                <a:lnTo>
                  <a:pt x="218538" y="28802"/>
                </a:lnTo>
                <a:lnTo>
                  <a:pt x="182115" y="40756"/>
                </a:lnTo>
                <a:lnTo>
                  <a:pt x="145692" y="55028"/>
                </a:lnTo>
                <a:lnTo>
                  <a:pt x="109268" y="71723"/>
                </a:lnTo>
                <a:lnTo>
                  <a:pt x="72845" y="90941"/>
                </a:lnTo>
                <a:lnTo>
                  <a:pt x="36422" y="112788"/>
                </a:lnTo>
                <a:lnTo>
                  <a:pt x="0" y="137366"/>
                </a:lnTo>
                <a:lnTo>
                  <a:pt x="54152" y="994616"/>
                </a:lnTo>
                <a:lnTo>
                  <a:pt x="90575" y="970038"/>
                </a:lnTo>
                <a:lnTo>
                  <a:pt x="126998" y="948191"/>
                </a:lnTo>
                <a:lnTo>
                  <a:pt x="163421" y="928973"/>
                </a:lnTo>
                <a:lnTo>
                  <a:pt x="199844" y="912278"/>
                </a:lnTo>
                <a:lnTo>
                  <a:pt x="236266" y="898006"/>
                </a:lnTo>
                <a:lnTo>
                  <a:pt x="272689" y="886052"/>
                </a:lnTo>
                <a:lnTo>
                  <a:pt x="345534" y="868688"/>
                </a:lnTo>
                <a:lnTo>
                  <a:pt x="418379" y="859362"/>
                </a:lnTo>
                <a:lnTo>
                  <a:pt x="2048730" y="857250"/>
                </a:lnTo>
                <a:lnTo>
                  <a:pt x="2011967" y="274732"/>
                </a:lnTo>
                <a:lnTo>
                  <a:pt x="1566213" y="274732"/>
                </a:lnTo>
                <a:lnTo>
                  <a:pt x="1529789" y="273341"/>
                </a:lnTo>
                <a:lnTo>
                  <a:pt x="1456941" y="266179"/>
                </a:lnTo>
                <a:lnTo>
                  <a:pt x="1384094" y="253864"/>
                </a:lnTo>
                <a:lnTo>
                  <a:pt x="1311246" y="237221"/>
                </a:lnTo>
                <a:lnTo>
                  <a:pt x="1238398" y="217075"/>
                </a:lnTo>
                <a:lnTo>
                  <a:pt x="1165551" y="194249"/>
                </a:lnTo>
                <a:lnTo>
                  <a:pt x="1092703" y="169569"/>
                </a:lnTo>
                <a:lnTo>
                  <a:pt x="874161" y="92642"/>
                </a:lnTo>
                <a:lnTo>
                  <a:pt x="837737" y="80482"/>
                </a:lnTo>
                <a:lnTo>
                  <a:pt x="801313" y="68786"/>
                </a:lnTo>
                <a:lnTo>
                  <a:pt x="728466" y="47197"/>
                </a:lnTo>
                <a:lnTo>
                  <a:pt x="655619" y="28699"/>
                </a:lnTo>
                <a:lnTo>
                  <a:pt x="582772" y="14117"/>
                </a:lnTo>
                <a:lnTo>
                  <a:pt x="509925" y="4276"/>
                </a:lnTo>
                <a:lnTo>
                  <a:pt x="473501" y="1391"/>
                </a:lnTo>
                <a:lnTo>
                  <a:pt x="437078" y="0"/>
                </a:lnTo>
                <a:close/>
              </a:path>
              <a:path w="2057400" h="1132204">
                <a:moveTo>
                  <a:pt x="2003298" y="137366"/>
                </a:moveTo>
                <a:lnTo>
                  <a:pt x="1966874" y="161943"/>
                </a:lnTo>
                <a:lnTo>
                  <a:pt x="1930450" y="183790"/>
                </a:lnTo>
                <a:lnTo>
                  <a:pt x="1894027" y="203009"/>
                </a:lnTo>
                <a:lnTo>
                  <a:pt x="1857603" y="219703"/>
                </a:lnTo>
                <a:lnTo>
                  <a:pt x="1821179" y="233975"/>
                </a:lnTo>
                <a:lnTo>
                  <a:pt x="1784755" y="245929"/>
                </a:lnTo>
                <a:lnTo>
                  <a:pt x="1711908" y="263293"/>
                </a:lnTo>
                <a:lnTo>
                  <a:pt x="1639060" y="272619"/>
                </a:lnTo>
                <a:lnTo>
                  <a:pt x="1566213" y="274732"/>
                </a:lnTo>
                <a:lnTo>
                  <a:pt x="2011967" y="274732"/>
                </a:lnTo>
                <a:lnTo>
                  <a:pt x="2003298" y="137366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1000" y="5034708"/>
            <a:ext cx="2057400" cy="1132205"/>
          </a:xfrm>
          <a:custGeom>
            <a:avLst/>
            <a:gdLst/>
            <a:ahLst/>
            <a:cxnLst/>
            <a:rect l="l" t="t" r="r" b="b"/>
            <a:pathLst>
              <a:path w="2057400" h="1132204">
                <a:moveTo>
                  <a:pt x="0" y="137366"/>
                </a:moveTo>
                <a:lnTo>
                  <a:pt x="36422" y="112788"/>
                </a:lnTo>
                <a:lnTo>
                  <a:pt x="72845" y="90941"/>
                </a:lnTo>
                <a:lnTo>
                  <a:pt x="109268" y="71723"/>
                </a:lnTo>
                <a:lnTo>
                  <a:pt x="145692" y="55028"/>
                </a:lnTo>
                <a:lnTo>
                  <a:pt x="182115" y="40756"/>
                </a:lnTo>
                <a:lnTo>
                  <a:pt x="218538" y="28802"/>
                </a:lnTo>
                <a:lnTo>
                  <a:pt x="291384" y="11438"/>
                </a:lnTo>
                <a:lnTo>
                  <a:pt x="364231" y="2112"/>
                </a:lnTo>
                <a:lnTo>
                  <a:pt x="437078" y="0"/>
                </a:lnTo>
                <a:lnTo>
                  <a:pt x="473501" y="1391"/>
                </a:lnTo>
                <a:lnTo>
                  <a:pt x="546348" y="8553"/>
                </a:lnTo>
                <a:lnTo>
                  <a:pt x="619195" y="20867"/>
                </a:lnTo>
                <a:lnTo>
                  <a:pt x="692042" y="37510"/>
                </a:lnTo>
                <a:lnTo>
                  <a:pt x="764890" y="57656"/>
                </a:lnTo>
                <a:lnTo>
                  <a:pt x="837737" y="80482"/>
                </a:lnTo>
                <a:lnTo>
                  <a:pt x="874161" y="92642"/>
                </a:lnTo>
                <a:lnTo>
                  <a:pt x="910584" y="105162"/>
                </a:lnTo>
                <a:lnTo>
                  <a:pt x="947008" y="117941"/>
                </a:lnTo>
                <a:lnTo>
                  <a:pt x="983432" y="130873"/>
                </a:lnTo>
                <a:lnTo>
                  <a:pt x="1019856" y="143858"/>
                </a:lnTo>
                <a:lnTo>
                  <a:pt x="1056279" y="156791"/>
                </a:lnTo>
                <a:lnTo>
                  <a:pt x="1092703" y="169569"/>
                </a:lnTo>
                <a:lnTo>
                  <a:pt x="1129127" y="182089"/>
                </a:lnTo>
                <a:lnTo>
                  <a:pt x="1165551" y="194249"/>
                </a:lnTo>
                <a:lnTo>
                  <a:pt x="1201975" y="205946"/>
                </a:lnTo>
                <a:lnTo>
                  <a:pt x="1274822" y="227535"/>
                </a:lnTo>
                <a:lnTo>
                  <a:pt x="1347670" y="246032"/>
                </a:lnTo>
                <a:lnTo>
                  <a:pt x="1420518" y="260614"/>
                </a:lnTo>
                <a:lnTo>
                  <a:pt x="1493365" y="270455"/>
                </a:lnTo>
                <a:lnTo>
                  <a:pt x="1566213" y="274732"/>
                </a:lnTo>
                <a:lnTo>
                  <a:pt x="1602637" y="274526"/>
                </a:lnTo>
                <a:lnTo>
                  <a:pt x="1675484" y="268909"/>
                </a:lnTo>
                <a:lnTo>
                  <a:pt x="1748332" y="255667"/>
                </a:lnTo>
                <a:lnTo>
                  <a:pt x="1821179" y="233975"/>
                </a:lnTo>
                <a:lnTo>
                  <a:pt x="1857603" y="219703"/>
                </a:lnTo>
                <a:lnTo>
                  <a:pt x="1894027" y="203009"/>
                </a:lnTo>
                <a:lnTo>
                  <a:pt x="1930450" y="183790"/>
                </a:lnTo>
                <a:lnTo>
                  <a:pt x="1966874" y="161943"/>
                </a:lnTo>
                <a:lnTo>
                  <a:pt x="2003298" y="137366"/>
                </a:lnTo>
                <a:lnTo>
                  <a:pt x="2057400" y="994616"/>
                </a:lnTo>
                <a:lnTo>
                  <a:pt x="2020976" y="1019193"/>
                </a:lnTo>
                <a:lnTo>
                  <a:pt x="1984552" y="1041040"/>
                </a:lnTo>
                <a:lnTo>
                  <a:pt x="1948129" y="1060259"/>
                </a:lnTo>
                <a:lnTo>
                  <a:pt x="1911706" y="1076953"/>
                </a:lnTo>
                <a:lnTo>
                  <a:pt x="1875282" y="1091225"/>
                </a:lnTo>
                <a:lnTo>
                  <a:pt x="1838859" y="1103179"/>
                </a:lnTo>
                <a:lnTo>
                  <a:pt x="1766013" y="1120543"/>
                </a:lnTo>
                <a:lnTo>
                  <a:pt x="1693167" y="1129869"/>
                </a:lnTo>
                <a:lnTo>
                  <a:pt x="1620321" y="1131982"/>
                </a:lnTo>
                <a:lnTo>
                  <a:pt x="1583898" y="1130591"/>
                </a:lnTo>
                <a:lnTo>
                  <a:pt x="1511053" y="1123429"/>
                </a:lnTo>
                <a:lnTo>
                  <a:pt x="1438207" y="1111114"/>
                </a:lnTo>
                <a:lnTo>
                  <a:pt x="1365362" y="1094471"/>
                </a:lnTo>
                <a:lnTo>
                  <a:pt x="1292517" y="1074325"/>
                </a:lnTo>
                <a:lnTo>
                  <a:pt x="1219672" y="1051499"/>
                </a:lnTo>
                <a:lnTo>
                  <a:pt x="1183250" y="1039339"/>
                </a:lnTo>
                <a:lnTo>
                  <a:pt x="1146827" y="1026819"/>
                </a:lnTo>
                <a:lnTo>
                  <a:pt x="1110405" y="1014041"/>
                </a:lnTo>
                <a:lnTo>
                  <a:pt x="1073982" y="1001108"/>
                </a:lnTo>
                <a:lnTo>
                  <a:pt x="1037560" y="988123"/>
                </a:lnTo>
                <a:lnTo>
                  <a:pt x="1001138" y="975191"/>
                </a:lnTo>
                <a:lnTo>
                  <a:pt x="964715" y="962412"/>
                </a:lnTo>
                <a:lnTo>
                  <a:pt x="928293" y="949892"/>
                </a:lnTo>
                <a:lnTo>
                  <a:pt x="891870" y="937732"/>
                </a:lnTo>
                <a:lnTo>
                  <a:pt x="855448" y="926036"/>
                </a:lnTo>
                <a:lnTo>
                  <a:pt x="782603" y="904447"/>
                </a:lnTo>
                <a:lnTo>
                  <a:pt x="709759" y="885949"/>
                </a:lnTo>
                <a:lnTo>
                  <a:pt x="636914" y="871367"/>
                </a:lnTo>
                <a:lnTo>
                  <a:pt x="564069" y="861526"/>
                </a:lnTo>
                <a:lnTo>
                  <a:pt x="491224" y="857250"/>
                </a:lnTo>
                <a:lnTo>
                  <a:pt x="454802" y="857456"/>
                </a:lnTo>
                <a:lnTo>
                  <a:pt x="381957" y="863072"/>
                </a:lnTo>
                <a:lnTo>
                  <a:pt x="309112" y="876314"/>
                </a:lnTo>
                <a:lnTo>
                  <a:pt x="236266" y="898006"/>
                </a:lnTo>
                <a:lnTo>
                  <a:pt x="199844" y="912278"/>
                </a:lnTo>
                <a:lnTo>
                  <a:pt x="163421" y="928973"/>
                </a:lnTo>
                <a:lnTo>
                  <a:pt x="126998" y="948191"/>
                </a:lnTo>
                <a:lnTo>
                  <a:pt x="90575" y="970038"/>
                </a:lnTo>
                <a:lnTo>
                  <a:pt x="54152" y="994616"/>
                </a:lnTo>
                <a:lnTo>
                  <a:pt x="0" y="137366"/>
                </a:lnTo>
                <a:close/>
              </a:path>
            </a:pathLst>
          </a:custGeom>
          <a:ln w="25399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35940" y="4573904"/>
            <a:ext cx="6993255" cy="1165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95"/>
              </a:spcBef>
              <a:buClr>
                <a:srgbClr val="EB631B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800" spc="-5" dirty="0">
                <a:solidFill>
                  <a:srgbClr val="FFFFFF"/>
                </a:solidFill>
                <a:latin typeface="Constantia"/>
                <a:cs typeface="Constantia"/>
              </a:rPr>
              <a:t>A </a:t>
            </a:r>
            <a:r>
              <a:rPr sz="2800" spc="-10" dirty="0">
                <a:solidFill>
                  <a:srgbClr val="FFFFFF"/>
                </a:solidFill>
                <a:latin typeface="Constantia"/>
                <a:cs typeface="Constantia"/>
              </a:rPr>
              <a:t>prepositional </a:t>
            </a:r>
            <a:r>
              <a:rPr sz="2800" spc="-15" dirty="0">
                <a:solidFill>
                  <a:srgbClr val="FFFFFF"/>
                </a:solidFill>
                <a:latin typeface="Constantia"/>
                <a:cs typeface="Constantia"/>
              </a:rPr>
              <a:t>phrase </a:t>
            </a:r>
            <a:r>
              <a:rPr sz="2800" spc="-5" dirty="0">
                <a:solidFill>
                  <a:srgbClr val="FFFFFF"/>
                </a:solidFill>
                <a:latin typeface="Constantia"/>
                <a:cs typeface="Constantia"/>
              </a:rPr>
              <a:t>can function</a:t>
            </a:r>
            <a:r>
              <a:rPr sz="2800" spc="-4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nstantia"/>
                <a:cs typeface="Constantia"/>
              </a:rPr>
              <a:t>as:</a:t>
            </a:r>
            <a:endParaRPr sz="28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5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tabLst>
                <a:tab pos="2908300" algn="l"/>
                <a:tab pos="6033135" algn="l"/>
              </a:tabLst>
            </a:pPr>
            <a:r>
              <a:rPr sz="2400" b="1" spc="-5" dirty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sz="2400" b="1" spc="-100" dirty="0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r>
              <a:rPr sz="2400" b="1" spc="-5" dirty="0">
                <a:solidFill>
                  <a:srgbClr val="FFFFFF"/>
                </a:solidFill>
                <a:latin typeface="Constantia"/>
                <a:cs typeface="Constantia"/>
              </a:rPr>
              <a:t>VER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B	</a:t>
            </a:r>
            <a:r>
              <a:rPr sz="2400" b="1" spc="-5" dirty="0">
                <a:solidFill>
                  <a:srgbClr val="FFFFFF"/>
                </a:solidFill>
                <a:latin typeface="Constantia"/>
                <a:cs typeface="Constantia"/>
              </a:rPr>
              <a:t>ADJ</a:t>
            </a:r>
            <a:r>
              <a:rPr sz="2400" b="1" spc="-55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CT</a:t>
            </a:r>
            <a:r>
              <a:rPr sz="2400" b="1" spc="-10" dirty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sz="2400" b="1" spc="-5" dirty="0">
                <a:solidFill>
                  <a:srgbClr val="FFFFFF"/>
                </a:solidFill>
                <a:latin typeface="Constantia"/>
                <a:cs typeface="Constantia"/>
              </a:rPr>
              <a:t>V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E	NO</a:t>
            </a:r>
            <a:r>
              <a:rPr sz="2400" b="1" spc="-10" dirty="0">
                <a:solidFill>
                  <a:srgbClr val="FFFFFF"/>
                </a:solidFill>
                <a:latin typeface="Constantia"/>
                <a:cs typeface="Constantia"/>
              </a:rPr>
              <a:t>U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905000" y="3810000"/>
            <a:ext cx="2590800" cy="685800"/>
          </a:xfrm>
          <a:custGeom>
            <a:avLst/>
            <a:gdLst/>
            <a:ahLst/>
            <a:cxnLst/>
            <a:rect l="l" t="t" r="r" b="b"/>
            <a:pathLst>
              <a:path w="2590800" h="685800">
                <a:moveTo>
                  <a:pt x="2173986" y="0"/>
                </a:moveTo>
                <a:lnTo>
                  <a:pt x="416813" y="0"/>
                </a:lnTo>
                <a:lnTo>
                  <a:pt x="364519" y="2672"/>
                </a:lnTo>
                <a:lnTo>
                  <a:pt x="314166" y="10473"/>
                </a:lnTo>
                <a:lnTo>
                  <a:pt x="266145" y="23083"/>
                </a:lnTo>
                <a:lnTo>
                  <a:pt x="220845" y="40180"/>
                </a:lnTo>
                <a:lnTo>
                  <a:pt x="178656" y="61442"/>
                </a:lnTo>
                <a:lnTo>
                  <a:pt x="139970" y="86547"/>
                </a:lnTo>
                <a:lnTo>
                  <a:pt x="105176" y="115175"/>
                </a:lnTo>
                <a:lnTo>
                  <a:pt x="74665" y="147003"/>
                </a:lnTo>
                <a:lnTo>
                  <a:pt x="48826" y="181710"/>
                </a:lnTo>
                <a:lnTo>
                  <a:pt x="28050" y="218975"/>
                </a:lnTo>
                <a:lnTo>
                  <a:pt x="12726" y="258476"/>
                </a:lnTo>
                <a:lnTo>
                  <a:pt x="3246" y="299891"/>
                </a:lnTo>
                <a:lnTo>
                  <a:pt x="0" y="342900"/>
                </a:lnTo>
                <a:lnTo>
                  <a:pt x="3246" y="385908"/>
                </a:lnTo>
                <a:lnTo>
                  <a:pt x="12726" y="427323"/>
                </a:lnTo>
                <a:lnTo>
                  <a:pt x="28050" y="466824"/>
                </a:lnTo>
                <a:lnTo>
                  <a:pt x="48826" y="504089"/>
                </a:lnTo>
                <a:lnTo>
                  <a:pt x="74665" y="538796"/>
                </a:lnTo>
                <a:lnTo>
                  <a:pt x="105176" y="570624"/>
                </a:lnTo>
                <a:lnTo>
                  <a:pt x="139970" y="599252"/>
                </a:lnTo>
                <a:lnTo>
                  <a:pt x="178656" y="624357"/>
                </a:lnTo>
                <a:lnTo>
                  <a:pt x="220845" y="645619"/>
                </a:lnTo>
                <a:lnTo>
                  <a:pt x="266145" y="662716"/>
                </a:lnTo>
                <a:lnTo>
                  <a:pt x="314166" y="675326"/>
                </a:lnTo>
                <a:lnTo>
                  <a:pt x="364519" y="683127"/>
                </a:lnTo>
                <a:lnTo>
                  <a:pt x="416813" y="685800"/>
                </a:lnTo>
                <a:lnTo>
                  <a:pt x="2173986" y="685800"/>
                </a:lnTo>
                <a:lnTo>
                  <a:pt x="2226280" y="683127"/>
                </a:lnTo>
                <a:lnTo>
                  <a:pt x="2276633" y="675326"/>
                </a:lnTo>
                <a:lnTo>
                  <a:pt x="2324654" y="662716"/>
                </a:lnTo>
                <a:lnTo>
                  <a:pt x="2369954" y="645619"/>
                </a:lnTo>
                <a:lnTo>
                  <a:pt x="2412143" y="624357"/>
                </a:lnTo>
                <a:lnTo>
                  <a:pt x="2450829" y="599252"/>
                </a:lnTo>
                <a:lnTo>
                  <a:pt x="2485623" y="570624"/>
                </a:lnTo>
                <a:lnTo>
                  <a:pt x="2516134" y="538796"/>
                </a:lnTo>
                <a:lnTo>
                  <a:pt x="2541973" y="504089"/>
                </a:lnTo>
                <a:lnTo>
                  <a:pt x="2562749" y="466824"/>
                </a:lnTo>
                <a:lnTo>
                  <a:pt x="2578073" y="427323"/>
                </a:lnTo>
                <a:lnTo>
                  <a:pt x="2587553" y="385908"/>
                </a:lnTo>
                <a:lnTo>
                  <a:pt x="2590800" y="342900"/>
                </a:lnTo>
                <a:lnTo>
                  <a:pt x="2587553" y="299891"/>
                </a:lnTo>
                <a:lnTo>
                  <a:pt x="2578073" y="258476"/>
                </a:lnTo>
                <a:lnTo>
                  <a:pt x="2562749" y="218975"/>
                </a:lnTo>
                <a:lnTo>
                  <a:pt x="2541973" y="181710"/>
                </a:lnTo>
                <a:lnTo>
                  <a:pt x="2516134" y="147003"/>
                </a:lnTo>
                <a:lnTo>
                  <a:pt x="2485623" y="115175"/>
                </a:lnTo>
                <a:lnTo>
                  <a:pt x="2450829" y="86547"/>
                </a:lnTo>
                <a:lnTo>
                  <a:pt x="2412143" y="61442"/>
                </a:lnTo>
                <a:lnTo>
                  <a:pt x="2369954" y="40180"/>
                </a:lnTo>
                <a:lnTo>
                  <a:pt x="2324654" y="23083"/>
                </a:lnTo>
                <a:lnTo>
                  <a:pt x="2276633" y="10473"/>
                </a:lnTo>
                <a:lnTo>
                  <a:pt x="2226280" y="2672"/>
                </a:lnTo>
                <a:lnTo>
                  <a:pt x="2173986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05000" y="3810000"/>
            <a:ext cx="2590800" cy="685800"/>
          </a:xfrm>
          <a:custGeom>
            <a:avLst/>
            <a:gdLst/>
            <a:ahLst/>
            <a:cxnLst/>
            <a:rect l="l" t="t" r="r" b="b"/>
            <a:pathLst>
              <a:path w="2590800" h="685800">
                <a:moveTo>
                  <a:pt x="416813" y="0"/>
                </a:moveTo>
                <a:lnTo>
                  <a:pt x="2173986" y="0"/>
                </a:lnTo>
                <a:lnTo>
                  <a:pt x="2226280" y="2672"/>
                </a:lnTo>
                <a:lnTo>
                  <a:pt x="2276633" y="10473"/>
                </a:lnTo>
                <a:lnTo>
                  <a:pt x="2324654" y="23083"/>
                </a:lnTo>
                <a:lnTo>
                  <a:pt x="2369954" y="40180"/>
                </a:lnTo>
                <a:lnTo>
                  <a:pt x="2412143" y="61442"/>
                </a:lnTo>
                <a:lnTo>
                  <a:pt x="2450829" y="86547"/>
                </a:lnTo>
                <a:lnTo>
                  <a:pt x="2485623" y="115175"/>
                </a:lnTo>
                <a:lnTo>
                  <a:pt x="2516134" y="147003"/>
                </a:lnTo>
                <a:lnTo>
                  <a:pt x="2541973" y="181710"/>
                </a:lnTo>
                <a:lnTo>
                  <a:pt x="2562749" y="218975"/>
                </a:lnTo>
                <a:lnTo>
                  <a:pt x="2578073" y="258476"/>
                </a:lnTo>
                <a:lnTo>
                  <a:pt x="2587553" y="299891"/>
                </a:lnTo>
                <a:lnTo>
                  <a:pt x="2590800" y="342900"/>
                </a:lnTo>
                <a:lnTo>
                  <a:pt x="2587553" y="385908"/>
                </a:lnTo>
                <a:lnTo>
                  <a:pt x="2578073" y="427323"/>
                </a:lnTo>
                <a:lnTo>
                  <a:pt x="2562749" y="466824"/>
                </a:lnTo>
                <a:lnTo>
                  <a:pt x="2541973" y="504089"/>
                </a:lnTo>
                <a:lnTo>
                  <a:pt x="2516134" y="538796"/>
                </a:lnTo>
                <a:lnTo>
                  <a:pt x="2485623" y="570624"/>
                </a:lnTo>
                <a:lnTo>
                  <a:pt x="2450829" y="599252"/>
                </a:lnTo>
                <a:lnTo>
                  <a:pt x="2412143" y="624357"/>
                </a:lnTo>
                <a:lnTo>
                  <a:pt x="2369954" y="645619"/>
                </a:lnTo>
                <a:lnTo>
                  <a:pt x="2324654" y="662716"/>
                </a:lnTo>
                <a:lnTo>
                  <a:pt x="2276633" y="675326"/>
                </a:lnTo>
                <a:lnTo>
                  <a:pt x="2226280" y="683127"/>
                </a:lnTo>
                <a:lnTo>
                  <a:pt x="2173986" y="685800"/>
                </a:lnTo>
                <a:lnTo>
                  <a:pt x="416813" y="685800"/>
                </a:lnTo>
                <a:lnTo>
                  <a:pt x="364519" y="683127"/>
                </a:lnTo>
                <a:lnTo>
                  <a:pt x="314166" y="675326"/>
                </a:lnTo>
                <a:lnTo>
                  <a:pt x="266145" y="662716"/>
                </a:lnTo>
                <a:lnTo>
                  <a:pt x="220845" y="645619"/>
                </a:lnTo>
                <a:lnTo>
                  <a:pt x="178656" y="624357"/>
                </a:lnTo>
                <a:lnTo>
                  <a:pt x="139970" y="599252"/>
                </a:lnTo>
                <a:lnTo>
                  <a:pt x="105176" y="570624"/>
                </a:lnTo>
                <a:lnTo>
                  <a:pt x="74665" y="538796"/>
                </a:lnTo>
                <a:lnTo>
                  <a:pt x="48826" y="504089"/>
                </a:lnTo>
                <a:lnTo>
                  <a:pt x="28050" y="466824"/>
                </a:lnTo>
                <a:lnTo>
                  <a:pt x="12726" y="427323"/>
                </a:lnTo>
                <a:lnTo>
                  <a:pt x="3246" y="385908"/>
                </a:lnTo>
                <a:lnTo>
                  <a:pt x="0" y="342900"/>
                </a:lnTo>
                <a:lnTo>
                  <a:pt x="3246" y="299891"/>
                </a:lnTo>
                <a:lnTo>
                  <a:pt x="12726" y="258476"/>
                </a:lnTo>
                <a:lnTo>
                  <a:pt x="28050" y="218975"/>
                </a:lnTo>
                <a:lnTo>
                  <a:pt x="48826" y="181710"/>
                </a:lnTo>
                <a:lnTo>
                  <a:pt x="74665" y="147003"/>
                </a:lnTo>
                <a:lnTo>
                  <a:pt x="105176" y="115175"/>
                </a:lnTo>
                <a:lnTo>
                  <a:pt x="139970" y="86547"/>
                </a:lnTo>
                <a:lnTo>
                  <a:pt x="178656" y="61442"/>
                </a:lnTo>
                <a:lnTo>
                  <a:pt x="220845" y="40180"/>
                </a:lnTo>
                <a:lnTo>
                  <a:pt x="266145" y="23083"/>
                </a:lnTo>
                <a:lnTo>
                  <a:pt x="314166" y="10473"/>
                </a:lnTo>
                <a:lnTo>
                  <a:pt x="364519" y="2672"/>
                </a:lnTo>
                <a:lnTo>
                  <a:pt x="416813" y="0"/>
                </a:lnTo>
                <a:close/>
              </a:path>
            </a:pathLst>
          </a:custGeom>
          <a:ln w="25400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34000" y="3886200"/>
            <a:ext cx="1676400" cy="685800"/>
          </a:xfrm>
          <a:custGeom>
            <a:avLst/>
            <a:gdLst/>
            <a:ahLst/>
            <a:cxnLst/>
            <a:rect l="l" t="t" r="r" b="b"/>
            <a:pathLst>
              <a:path w="1676400" h="685800">
                <a:moveTo>
                  <a:pt x="1406652" y="0"/>
                </a:moveTo>
                <a:lnTo>
                  <a:pt x="269748" y="0"/>
                </a:lnTo>
                <a:lnTo>
                  <a:pt x="229888" y="3718"/>
                </a:lnTo>
                <a:lnTo>
                  <a:pt x="191843" y="14519"/>
                </a:lnTo>
                <a:lnTo>
                  <a:pt x="156031" y="31873"/>
                </a:lnTo>
                <a:lnTo>
                  <a:pt x="122870" y="55248"/>
                </a:lnTo>
                <a:lnTo>
                  <a:pt x="92776" y="84114"/>
                </a:lnTo>
                <a:lnTo>
                  <a:pt x="66166" y="117941"/>
                </a:lnTo>
                <a:lnTo>
                  <a:pt x="43459" y="156196"/>
                </a:lnTo>
                <a:lnTo>
                  <a:pt x="25072" y="198351"/>
                </a:lnTo>
                <a:lnTo>
                  <a:pt x="11421" y="243873"/>
                </a:lnTo>
                <a:lnTo>
                  <a:pt x="2924" y="292233"/>
                </a:lnTo>
                <a:lnTo>
                  <a:pt x="0" y="342900"/>
                </a:lnTo>
                <a:lnTo>
                  <a:pt x="2924" y="393566"/>
                </a:lnTo>
                <a:lnTo>
                  <a:pt x="11421" y="441926"/>
                </a:lnTo>
                <a:lnTo>
                  <a:pt x="25072" y="487448"/>
                </a:lnTo>
                <a:lnTo>
                  <a:pt x="43459" y="529603"/>
                </a:lnTo>
                <a:lnTo>
                  <a:pt x="66166" y="567858"/>
                </a:lnTo>
                <a:lnTo>
                  <a:pt x="92776" y="601685"/>
                </a:lnTo>
                <a:lnTo>
                  <a:pt x="122870" y="630551"/>
                </a:lnTo>
                <a:lnTo>
                  <a:pt x="156031" y="653926"/>
                </a:lnTo>
                <a:lnTo>
                  <a:pt x="191843" y="671280"/>
                </a:lnTo>
                <a:lnTo>
                  <a:pt x="229888" y="682081"/>
                </a:lnTo>
                <a:lnTo>
                  <a:pt x="269748" y="685800"/>
                </a:lnTo>
                <a:lnTo>
                  <a:pt x="1406652" y="685800"/>
                </a:lnTo>
                <a:lnTo>
                  <a:pt x="1446511" y="682081"/>
                </a:lnTo>
                <a:lnTo>
                  <a:pt x="1484556" y="671280"/>
                </a:lnTo>
                <a:lnTo>
                  <a:pt x="1520368" y="653926"/>
                </a:lnTo>
                <a:lnTo>
                  <a:pt x="1553529" y="630551"/>
                </a:lnTo>
                <a:lnTo>
                  <a:pt x="1583623" y="601685"/>
                </a:lnTo>
                <a:lnTo>
                  <a:pt x="1610233" y="567858"/>
                </a:lnTo>
                <a:lnTo>
                  <a:pt x="1632940" y="529603"/>
                </a:lnTo>
                <a:lnTo>
                  <a:pt x="1651327" y="487448"/>
                </a:lnTo>
                <a:lnTo>
                  <a:pt x="1664978" y="441926"/>
                </a:lnTo>
                <a:lnTo>
                  <a:pt x="1673475" y="393566"/>
                </a:lnTo>
                <a:lnTo>
                  <a:pt x="1676400" y="342900"/>
                </a:lnTo>
                <a:lnTo>
                  <a:pt x="1673475" y="292233"/>
                </a:lnTo>
                <a:lnTo>
                  <a:pt x="1664978" y="243873"/>
                </a:lnTo>
                <a:lnTo>
                  <a:pt x="1651327" y="198351"/>
                </a:lnTo>
                <a:lnTo>
                  <a:pt x="1632940" y="156196"/>
                </a:lnTo>
                <a:lnTo>
                  <a:pt x="1610233" y="117941"/>
                </a:lnTo>
                <a:lnTo>
                  <a:pt x="1583623" y="84114"/>
                </a:lnTo>
                <a:lnTo>
                  <a:pt x="1553529" y="55248"/>
                </a:lnTo>
                <a:lnTo>
                  <a:pt x="1520368" y="31873"/>
                </a:lnTo>
                <a:lnTo>
                  <a:pt x="1484556" y="14519"/>
                </a:lnTo>
                <a:lnTo>
                  <a:pt x="1446511" y="3718"/>
                </a:lnTo>
                <a:lnTo>
                  <a:pt x="1406652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334000" y="3886200"/>
            <a:ext cx="1676400" cy="685800"/>
          </a:xfrm>
          <a:custGeom>
            <a:avLst/>
            <a:gdLst/>
            <a:ahLst/>
            <a:cxnLst/>
            <a:rect l="l" t="t" r="r" b="b"/>
            <a:pathLst>
              <a:path w="1676400" h="685800">
                <a:moveTo>
                  <a:pt x="269748" y="0"/>
                </a:moveTo>
                <a:lnTo>
                  <a:pt x="1406652" y="0"/>
                </a:lnTo>
                <a:lnTo>
                  <a:pt x="1446511" y="3718"/>
                </a:lnTo>
                <a:lnTo>
                  <a:pt x="1484556" y="14519"/>
                </a:lnTo>
                <a:lnTo>
                  <a:pt x="1520368" y="31873"/>
                </a:lnTo>
                <a:lnTo>
                  <a:pt x="1553529" y="55248"/>
                </a:lnTo>
                <a:lnTo>
                  <a:pt x="1583623" y="84114"/>
                </a:lnTo>
                <a:lnTo>
                  <a:pt x="1610233" y="117941"/>
                </a:lnTo>
                <a:lnTo>
                  <a:pt x="1632940" y="156196"/>
                </a:lnTo>
                <a:lnTo>
                  <a:pt x="1651327" y="198351"/>
                </a:lnTo>
                <a:lnTo>
                  <a:pt x="1664978" y="243873"/>
                </a:lnTo>
                <a:lnTo>
                  <a:pt x="1673475" y="292233"/>
                </a:lnTo>
                <a:lnTo>
                  <a:pt x="1676400" y="342900"/>
                </a:lnTo>
                <a:lnTo>
                  <a:pt x="1673475" y="393566"/>
                </a:lnTo>
                <a:lnTo>
                  <a:pt x="1664978" y="441926"/>
                </a:lnTo>
                <a:lnTo>
                  <a:pt x="1651327" y="487448"/>
                </a:lnTo>
                <a:lnTo>
                  <a:pt x="1632940" y="529603"/>
                </a:lnTo>
                <a:lnTo>
                  <a:pt x="1610233" y="567858"/>
                </a:lnTo>
                <a:lnTo>
                  <a:pt x="1583623" y="601685"/>
                </a:lnTo>
                <a:lnTo>
                  <a:pt x="1553529" y="630551"/>
                </a:lnTo>
                <a:lnTo>
                  <a:pt x="1520368" y="653926"/>
                </a:lnTo>
                <a:lnTo>
                  <a:pt x="1484556" y="671280"/>
                </a:lnTo>
                <a:lnTo>
                  <a:pt x="1446511" y="682081"/>
                </a:lnTo>
                <a:lnTo>
                  <a:pt x="1406652" y="685800"/>
                </a:lnTo>
                <a:lnTo>
                  <a:pt x="269748" y="685800"/>
                </a:lnTo>
                <a:lnTo>
                  <a:pt x="229888" y="682081"/>
                </a:lnTo>
                <a:lnTo>
                  <a:pt x="191843" y="671280"/>
                </a:lnTo>
                <a:lnTo>
                  <a:pt x="156031" y="653926"/>
                </a:lnTo>
                <a:lnTo>
                  <a:pt x="122870" y="630551"/>
                </a:lnTo>
                <a:lnTo>
                  <a:pt x="92776" y="601685"/>
                </a:lnTo>
                <a:lnTo>
                  <a:pt x="66166" y="567858"/>
                </a:lnTo>
                <a:lnTo>
                  <a:pt x="43459" y="529603"/>
                </a:lnTo>
                <a:lnTo>
                  <a:pt x="25072" y="487448"/>
                </a:lnTo>
                <a:lnTo>
                  <a:pt x="11421" y="441926"/>
                </a:lnTo>
                <a:lnTo>
                  <a:pt x="2924" y="393566"/>
                </a:lnTo>
                <a:lnTo>
                  <a:pt x="0" y="342900"/>
                </a:lnTo>
                <a:lnTo>
                  <a:pt x="2924" y="292233"/>
                </a:lnTo>
                <a:lnTo>
                  <a:pt x="11421" y="243873"/>
                </a:lnTo>
                <a:lnTo>
                  <a:pt x="25072" y="198351"/>
                </a:lnTo>
                <a:lnTo>
                  <a:pt x="43459" y="156196"/>
                </a:lnTo>
                <a:lnTo>
                  <a:pt x="66166" y="117941"/>
                </a:lnTo>
                <a:lnTo>
                  <a:pt x="92776" y="84114"/>
                </a:lnTo>
                <a:lnTo>
                  <a:pt x="122870" y="55248"/>
                </a:lnTo>
                <a:lnTo>
                  <a:pt x="156031" y="31873"/>
                </a:lnTo>
                <a:lnTo>
                  <a:pt x="191843" y="14519"/>
                </a:lnTo>
                <a:lnTo>
                  <a:pt x="229888" y="3718"/>
                </a:lnTo>
                <a:lnTo>
                  <a:pt x="269748" y="0"/>
                </a:lnTo>
                <a:close/>
              </a:path>
            </a:pathLst>
          </a:custGeom>
          <a:ln w="25400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212594" y="3976496"/>
            <a:ext cx="21310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Constantia"/>
                <a:cs typeface="Constantia"/>
              </a:rPr>
              <a:t>PREPOSITION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642228" y="4052696"/>
            <a:ext cx="11588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OBJ</a:t>
            </a:r>
            <a:r>
              <a:rPr sz="2400" b="1" spc="-50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CT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900170" y="2289048"/>
            <a:ext cx="1369695" cy="1480185"/>
          </a:xfrm>
          <a:custGeom>
            <a:avLst/>
            <a:gdLst/>
            <a:ahLst/>
            <a:cxnLst/>
            <a:rect l="l" t="t" r="r" b="b"/>
            <a:pathLst>
              <a:path w="1369695" h="1480185">
                <a:moveTo>
                  <a:pt x="0" y="1032382"/>
                </a:moveTo>
                <a:lnTo>
                  <a:pt x="25653" y="1480058"/>
                </a:lnTo>
                <a:lnTo>
                  <a:pt x="473455" y="1454403"/>
                </a:lnTo>
                <a:lnTo>
                  <a:pt x="355091" y="1348866"/>
                </a:lnTo>
                <a:lnTo>
                  <a:pt x="543084" y="1137919"/>
                </a:lnTo>
                <a:lnTo>
                  <a:pt x="118363" y="1137919"/>
                </a:lnTo>
                <a:lnTo>
                  <a:pt x="0" y="1032382"/>
                </a:lnTo>
                <a:close/>
              </a:path>
              <a:path w="1369695" h="1480185">
                <a:moveTo>
                  <a:pt x="1132458" y="0"/>
                </a:moveTo>
                <a:lnTo>
                  <a:pt x="118363" y="1137919"/>
                </a:lnTo>
                <a:lnTo>
                  <a:pt x="543084" y="1137919"/>
                </a:lnTo>
                <a:lnTo>
                  <a:pt x="1369187" y="210947"/>
                </a:lnTo>
                <a:lnTo>
                  <a:pt x="1132458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00170" y="2289048"/>
            <a:ext cx="1369695" cy="1480185"/>
          </a:xfrm>
          <a:custGeom>
            <a:avLst/>
            <a:gdLst/>
            <a:ahLst/>
            <a:cxnLst/>
            <a:rect l="l" t="t" r="r" b="b"/>
            <a:pathLst>
              <a:path w="1369695" h="1480185">
                <a:moveTo>
                  <a:pt x="0" y="1032382"/>
                </a:moveTo>
                <a:lnTo>
                  <a:pt x="118363" y="1137919"/>
                </a:lnTo>
                <a:lnTo>
                  <a:pt x="1132458" y="0"/>
                </a:lnTo>
                <a:lnTo>
                  <a:pt x="1369187" y="210947"/>
                </a:lnTo>
                <a:lnTo>
                  <a:pt x="355091" y="1348866"/>
                </a:lnTo>
                <a:lnTo>
                  <a:pt x="473455" y="1454403"/>
                </a:lnTo>
                <a:lnTo>
                  <a:pt x="25653" y="1480058"/>
                </a:lnTo>
                <a:lnTo>
                  <a:pt x="0" y="1032382"/>
                </a:lnTo>
                <a:close/>
              </a:path>
            </a:pathLst>
          </a:custGeom>
          <a:ln w="25399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859528" y="2295651"/>
            <a:ext cx="1175385" cy="1567815"/>
          </a:xfrm>
          <a:custGeom>
            <a:avLst/>
            <a:gdLst/>
            <a:ahLst/>
            <a:cxnLst/>
            <a:rect l="l" t="t" r="r" b="b"/>
            <a:pathLst>
              <a:path w="1175385" h="1567814">
                <a:moveTo>
                  <a:pt x="270383" y="0"/>
                </a:moveTo>
                <a:lnTo>
                  <a:pt x="0" y="171831"/>
                </a:lnTo>
                <a:lnTo>
                  <a:pt x="769747" y="1383030"/>
                </a:lnTo>
                <a:lnTo>
                  <a:pt x="634619" y="1468882"/>
                </a:lnTo>
                <a:lnTo>
                  <a:pt x="1076706" y="1567434"/>
                </a:lnTo>
                <a:lnTo>
                  <a:pt x="1156119" y="1211199"/>
                </a:lnTo>
                <a:lnTo>
                  <a:pt x="1040130" y="1211199"/>
                </a:lnTo>
                <a:lnTo>
                  <a:pt x="270383" y="0"/>
                </a:lnTo>
                <a:close/>
              </a:path>
              <a:path w="1175385" h="1567814">
                <a:moveTo>
                  <a:pt x="1175258" y="1125347"/>
                </a:moveTo>
                <a:lnTo>
                  <a:pt x="1040130" y="1211199"/>
                </a:lnTo>
                <a:lnTo>
                  <a:pt x="1156119" y="1211199"/>
                </a:lnTo>
                <a:lnTo>
                  <a:pt x="1175258" y="1125347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859528" y="2295651"/>
            <a:ext cx="1175385" cy="1567815"/>
          </a:xfrm>
          <a:custGeom>
            <a:avLst/>
            <a:gdLst/>
            <a:ahLst/>
            <a:cxnLst/>
            <a:rect l="l" t="t" r="r" b="b"/>
            <a:pathLst>
              <a:path w="1175385" h="1567814">
                <a:moveTo>
                  <a:pt x="634619" y="1468882"/>
                </a:moveTo>
                <a:lnTo>
                  <a:pt x="769747" y="1383030"/>
                </a:lnTo>
                <a:lnTo>
                  <a:pt x="0" y="171831"/>
                </a:lnTo>
                <a:lnTo>
                  <a:pt x="270383" y="0"/>
                </a:lnTo>
                <a:lnTo>
                  <a:pt x="1040130" y="1211199"/>
                </a:lnTo>
                <a:lnTo>
                  <a:pt x="1175258" y="1125347"/>
                </a:lnTo>
                <a:lnTo>
                  <a:pt x="1076706" y="1567434"/>
                </a:lnTo>
                <a:lnTo>
                  <a:pt x="634619" y="1468882"/>
                </a:lnTo>
                <a:close/>
              </a:path>
            </a:pathLst>
          </a:custGeom>
          <a:ln w="25400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7" y="5561012"/>
            <a:ext cx="950913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Words>246</Words>
  <Application>Microsoft Office PowerPoint</Application>
  <PresentationFormat>On-screen Show (4:3)</PresentationFormat>
  <Paragraphs>96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Arial Black</vt:lpstr>
      <vt:lpstr>Bauhaus 93</vt:lpstr>
      <vt:lpstr>Book Antiqua</vt:lpstr>
      <vt:lpstr>Broadway</vt:lpstr>
      <vt:lpstr>Calibri</vt:lpstr>
      <vt:lpstr>Comic Sans MS</vt:lpstr>
      <vt:lpstr>Constantia</vt:lpstr>
      <vt:lpstr>Cooper Black</vt:lpstr>
      <vt:lpstr>Stencil</vt:lpstr>
      <vt:lpstr>Tahoma</vt:lpstr>
      <vt:lpstr>Times New Roman</vt:lpstr>
      <vt:lpstr>Wingdings</vt:lpstr>
      <vt:lpstr>Wingdings 2</vt:lpstr>
      <vt:lpstr>Office Theme</vt:lpstr>
      <vt:lpstr>PowerPoint Presentation</vt:lpstr>
      <vt:lpstr>PowerPoint Presentation</vt:lpstr>
      <vt:lpstr>OBJECTIVES: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Notice that…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Choose the correct preposition from the word list below to ﬁll in the blanks for each sentence.</vt:lpstr>
      <vt:lpstr>6. He gave us directions and suggested we drive about 5  miles _____ the sunset, then turn left _____ we reach the  town _____ Highlands.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Tultul</dc:creator>
  <cp:lastModifiedBy>Tultul</cp:lastModifiedBy>
  <cp:revision>5</cp:revision>
  <dcterms:created xsi:type="dcterms:W3CDTF">2020-04-05T07:45:20Z</dcterms:created>
  <dcterms:modified xsi:type="dcterms:W3CDTF">2020-04-05T08:26:53Z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2012-06-17T00:00:00Z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2020-04-05T00:00:00Z</vt:filetime>
  </property>
</Properties>
</file>