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9" r:id="rId3"/>
    <p:sldId id="277" r:id="rId4"/>
    <p:sldId id="276" r:id="rId5"/>
    <p:sldId id="263" r:id="rId6"/>
    <p:sldId id="264" r:id="rId7"/>
    <p:sldId id="261" r:id="rId8"/>
    <p:sldId id="270" r:id="rId9"/>
    <p:sldId id="272" r:id="rId10"/>
    <p:sldId id="273" r:id="rId11"/>
    <p:sldId id="275" r:id="rId12"/>
    <p:sldId id="274" r:id="rId13"/>
    <p:sldId id="265" r:id="rId14"/>
    <p:sldId id="271" r:id="rId15"/>
    <p:sldId id="266" r:id="rId16"/>
    <p:sldId id="268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9C9D98-57F1-4407-AA34-1C78F23501C0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DFB7FA-AAE7-4228-A236-E3518473392C}">
      <dgm:prSet phldrT="[Text]" phldr="1" custT="1"/>
      <dgm:spPr/>
      <dgm:t>
        <a:bodyPr/>
        <a:lstStyle/>
        <a:p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B5512D-1218-4AFF-962A-FEE937D482D4}" type="parTrans" cxnId="{00B422BD-1F5D-4D40-B9C3-AB1D6841527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BA0406-5887-4A0D-8766-6DC06D2FD429}" type="sibTrans" cxnId="{00B422BD-1F5D-4D40-B9C3-AB1D6841527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1354C5-BFF8-49F0-B1D9-145F8E345A01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জন্মঃ১৮২৪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1481B3-5DE9-42D9-A9F0-18BE63DF2148}" type="parTrans" cxnId="{26FD5F2D-CC78-457D-9E23-DD6F64A31D1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FC1C17-074B-4DB5-919F-46D3E45AC1DE}" type="sibTrans" cxnId="{26FD5F2D-CC78-457D-9E23-DD6F64A31D1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8190CF-1531-4237-BBD2-DBD141295085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সনেট রচয়িতা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537AFA-72D7-4876-9571-9BFC59C8DA65}" type="parTrans" cxnId="{3E688D84-C472-4FAF-B9D2-88E6AEC2423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EE724E-B987-4863-83EC-0ABE6BF04BFD}" type="sibTrans" cxnId="{3E688D84-C472-4FAF-B9D2-88E6AEC2423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9B6D80-D38A-4371-8AD6-7B2BB61C9A36}">
      <dgm:prSet phldrT="[Text]" custT="1"/>
      <dgm:spPr/>
      <dgm:t>
        <a:bodyPr/>
        <a:lstStyle/>
        <a:p>
          <a:r>
            <a:rPr lang="bn-BD" sz="1800" dirty="0">
              <a:latin typeface="NikoshBAN" panose="02000000000000000000" pitchFamily="2" charset="0"/>
              <a:cs typeface="NikoshBAN" panose="02000000000000000000" pitchFamily="2" charset="0"/>
            </a:rPr>
            <a:t>মহাকাব্যঃমেঘনাদ বধ কাব্য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3BD8D9-6E81-492C-A971-EACB355FC843}" type="parTrans" cxnId="{EF444F6A-3069-46A1-8233-36DAABB484A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1BD038-90AA-4040-9DDB-7ABE2C8317ED}" type="sibTrans" cxnId="{EF444F6A-3069-46A1-8233-36DAABB484A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0CFCB7-0DA1-44D2-B7A0-1B711D535D3E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মৃতুঃ১৮৭৩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BD1195-DF12-4DA7-80F4-9CFDD9F1C0A4}" type="parTrans" cxnId="{F7E6B26A-867A-4EBF-9FE6-F0A4DA9C443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2400B6-0E70-409F-B7B5-6D3914D257CC}" type="sibTrans" cxnId="{F7E6B26A-867A-4EBF-9FE6-F0A4DA9C443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EF955F-4E11-4E45-8A19-C13CC2C2BB12}">
      <dgm:prSet phldrT="[Text]" custT="1"/>
      <dgm:spPr/>
      <dgm:t>
        <a:bodyPr/>
        <a:lstStyle/>
        <a:p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নাটকঃশরমিষঠা,পদ্মাবতী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2A26F5-53A5-436B-8D07-2177BB73A26B}" type="parTrans" cxnId="{EFD950CC-6C1E-41FB-8252-D29B96254B9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030736-0CB7-4F19-818D-9C708C4CE969}" type="sibTrans" cxnId="{EFD950CC-6C1E-41FB-8252-D29B96254B9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910F69-3D55-40BB-8E2F-0DD29E6CF2DC}">
      <dgm:prSet phldrT="[Text]" custT="1"/>
      <dgm:spPr/>
      <dgm:t>
        <a:bodyPr/>
        <a:lstStyle/>
        <a:p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বীরাঙ্গনা</a:t>
          </a:r>
          <a:r>
            <a:rPr lang="bn-BD" sz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কাব্য,ব্রজাঙ্গনাকাব্য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91D8A5-628C-4837-B7BE-7E039A756B50}" type="parTrans" cxnId="{A2D2BC49-32C5-43B0-B495-99AF374B78E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BA062D-B49E-4A06-AF7F-99C36E80E29E}" type="sibTrans" cxnId="{A2D2BC49-32C5-43B0-B495-99AF374B78E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DE87AC-734B-4A59-94FC-21E1C376103C}" type="pres">
      <dgm:prSet presAssocID="{1F9C9D98-57F1-4407-AA34-1C78F23501C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057CB24-D35D-45EB-ACB9-EF13BFD4A9DD}" type="pres">
      <dgm:prSet presAssocID="{E1DFB7FA-AAE7-4228-A236-E3518473392C}" presName="Parent" presStyleLbl="node0" presStyleIdx="0" presStyleCnt="1">
        <dgm:presLayoutVars>
          <dgm:chMax val="6"/>
          <dgm:chPref val="6"/>
        </dgm:presLayoutVars>
      </dgm:prSet>
      <dgm:spPr/>
    </dgm:pt>
    <dgm:pt modelId="{71A920BB-9431-4A2C-A19E-47877328E4B3}" type="pres">
      <dgm:prSet presAssocID="{BB1354C5-BFF8-49F0-B1D9-145F8E345A01}" presName="Accent1" presStyleCnt="0"/>
      <dgm:spPr/>
    </dgm:pt>
    <dgm:pt modelId="{E0AD6E35-B859-474E-A6EE-2D7DD8DD12F3}" type="pres">
      <dgm:prSet presAssocID="{BB1354C5-BFF8-49F0-B1D9-145F8E345A01}" presName="Accent" presStyleLbl="bgShp" presStyleIdx="0" presStyleCnt="6"/>
      <dgm:spPr/>
    </dgm:pt>
    <dgm:pt modelId="{A9D7A605-7CC3-4FB5-9561-93C9B33B4918}" type="pres">
      <dgm:prSet presAssocID="{BB1354C5-BFF8-49F0-B1D9-145F8E345A0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AD71FBB-A01B-449F-AD12-41B6891907F6}" type="pres">
      <dgm:prSet presAssocID="{148190CF-1531-4237-BBD2-DBD141295085}" presName="Accent2" presStyleCnt="0"/>
      <dgm:spPr/>
    </dgm:pt>
    <dgm:pt modelId="{16196B1E-443C-4402-B789-37CCE9AC1068}" type="pres">
      <dgm:prSet presAssocID="{148190CF-1531-4237-BBD2-DBD141295085}" presName="Accent" presStyleLbl="bgShp" presStyleIdx="1" presStyleCnt="6"/>
      <dgm:spPr/>
    </dgm:pt>
    <dgm:pt modelId="{AB0AF2C9-CA4C-4D92-8479-1311487D1B60}" type="pres">
      <dgm:prSet presAssocID="{148190CF-1531-4237-BBD2-DBD14129508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377C19B-C242-4645-AE05-563568A27926}" type="pres">
      <dgm:prSet presAssocID="{1A9B6D80-D38A-4371-8AD6-7B2BB61C9A36}" presName="Accent3" presStyleCnt="0"/>
      <dgm:spPr/>
    </dgm:pt>
    <dgm:pt modelId="{0C6D33B9-9731-4BA4-A8EF-7567062FB595}" type="pres">
      <dgm:prSet presAssocID="{1A9B6D80-D38A-4371-8AD6-7B2BB61C9A36}" presName="Accent" presStyleLbl="bgShp" presStyleIdx="2" presStyleCnt="6"/>
      <dgm:spPr/>
    </dgm:pt>
    <dgm:pt modelId="{544C39B9-86FD-4860-B83F-0BF05FA1E2D7}" type="pres">
      <dgm:prSet presAssocID="{1A9B6D80-D38A-4371-8AD6-7B2BB61C9A36}" presName="Child3" presStyleLbl="node1" presStyleIdx="2" presStyleCnt="6" custScaleX="132406" custLinFactNeighborX="27578" custLinFactNeighborY="893">
        <dgm:presLayoutVars>
          <dgm:chMax val="0"/>
          <dgm:chPref val="0"/>
          <dgm:bulletEnabled val="1"/>
        </dgm:presLayoutVars>
      </dgm:prSet>
      <dgm:spPr/>
    </dgm:pt>
    <dgm:pt modelId="{43250836-FD8F-4095-8F15-8FD97D264AD5}" type="pres">
      <dgm:prSet presAssocID="{C20CFCB7-0DA1-44D2-B7A0-1B711D535D3E}" presName="Accent4" presStyleCnt="0"/>
      <dgm:spPr/>
    </dgm:pt>
    <dgm:pt modelId="{2759D417-9719-4E38-876A-778DFAEBF298}" type="pres">
      <dgm:prSet presAssocID="{C20CFCB7-0DA1-44D2-B7A0-1B711D535D3E}" presName="Accent" presStyleLbl="bgShp" presStyleIdx="3" presStyleCnt="6"/>
      <dgm:spPr/>
    </dgm:pt>
    <dgm:pt modelId="{BBBDB1BB-FCA5-464D-99A5-89E614F36548}" type="pres">
      <dgm:prSet presAssocID="{C20CFCB7-0DA1-44D2-B7A0-1B711D535D3E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E35CAE3-A9A9-4C0B-B048-B0BD089BBD8D}" type="pres">
      <dgm:prSet presAssocID="{23EF955F-4E11-4E45-8A19-C13CC2C2BB12}" presName="Accent5" presStyleCnt="0"/>
      <dgm:spPr/>
    </dgm:pt>
    <dgm:pt modelId="{EBB865D0-1408-4914-B92B-5E827CF38F0B}" type="pres">
      <dgm:prSet presAssocID="{23EF955F-4E11-4E45-8A19-C13CC2C2BB12}" presName="Accent" presStyleLbl="bgShp" presStyleIdx="4" presStyleCnt="6"/>
      <dgm:spPr/>
    </dgm:pt>
    <dgm:pt modelId="{FD213F24-9F26-4F3F-B91D-1A57F14DBD78}" type="pres">
      <dgm:prSet presAssocID="{23EF955F-4E11-4E45-8A19-C13CC2C2BB12}" presName="Child5" presStyleLbl="node1" presStyleIdx="4" presStyleCnt="6" custLinFactNeighborX="-14679" custLinFactNeighborY="2679">
        <dgm:presLayoutVars>
          <dgm:chMax val="0"/>
          <dgm:chPref val="0"/>
          <dgm:bulletEnabled val="1"/>
        </dgm:presLayoutVars>
      </dgm:prSet>
      <dgm:spPr/>
    </dgm:pt>
    <dgm:pt modelId="{A2C3863F-E3FB-418C-BCC5-78C8A3F60120}" type="pres">
      <dgm:prSet presAssocID="{D3910F69-3D55-40BB-8E2F-0DD29E6CF2DC}" presName="Accent6" presStyleCnt="0"/>
      <dgm:spPr/>
    </dgm:pt>
    <dgm:pt modelId="{481023CF-A974-4D6A-ADE4-EF6BC1D89EDA}" type="pres">
      <dgm:prSet presAssocID="{D3910F69-3D55-40BB-8E2F-0DD29E6CF2DC}" presName="Accent" presStyleLbl="bgShp" presStyleIdx="5" presStyleCnt="6"/>
      <dgm:spPr/>
    </dgm:pt>
    <dgm:pt modelId="{BCF141BF-F9D6-4B29-BBB2-70B6764A4974}" type="pres">
      <dgm:prSet presAssocID="{D3910F69-3D55-40BB-8E2F-0DD29E6CF2DC}" presName="Child6" presStyleLbl="node1" presStyleIdx="5" presStyleCnt="6" custLinFactNeighborX="-15259" custLinFactNeighborY="-3870">
        <dgm:presLayoutVars>
          <dgm:chMax val="0"/>
          <dgm:chPref val="0"/>
          <dgm:bulletEnabled val="1"/>
        </dgm:presLayoutVars>
      </dgm:prSet>
      <dgm:spPr/>
    </dgm:pt>
  </dgm:ptLst>
  <dgm:cxnLst>
    <dgm:cxn modelId="{26FD5F2D-CC78-457D-9E23-DD6F64A31D1A}" srcId="{E1DFB7FA-AAE7-4228-A236-E3518473392C}" destId="{BB1354C5-BFF8-49F0-B1D9-145F8E345A01}" srcOrd="0" destOrd="0" parTransId="{081481B3-5DE9-42D9-A9F0-18BE63DF2148}" sibTransId="{23FC1C17-074B-4DB5-919F-46D3E45AC1DE}"/>
    <dgm:cxn modelId="{61B92741-FF61-4CE3-A49A-A3566ED3B5ED}" type="presOf" srcId="{23EF955F-4E11-4E45-8A19-C13CC2C2BB12}" destId="{FD213F24-9F26-4F3F-B91D-1A57F14DBD78}" srcOrd="0" destOrd="0" presId="urn:microsoft.com/office/officeart/2011/layout/HexagonRadial"/>
    <dgm:cxn modelId="{3454FA62-A1AC-4AD3-86DF-FCD5236D2064}" type="presOf" srcId="{BB1354C5-BFF8-49F0-B1D9-145F8E345A01}" destId="{A9D7A605-7CC3-4FB5-9561-93C9B33B4918}" srcOrd="0" destOrd="0" presId="urn:microsoft.com/office/officeart/2011/layout/HexagonRadial"/>
    <dgm:cxn modelId="{A2D2BC49-32C5-43B0-B495-99AF374B78E4}" srcId="{E1DFB7FA-AAE7-4228-A236-E3518473392C}" destId="{D3910F69-3D55-40BB-8E2F-0DD29E6CF2DC}" srcOrd="5" destOrd="0" parTransId="{7691D8A5-628C-4837-B7BE-7E039A756B50}" sibTransId="{FBBA062D-B49E-4A06-AF7F-99C36E80E29E}"/>
    <dgm:cxn modelId="{EF444F6A-3069-46A1-8233-36DAABB484AA}" srcId="{E1DFB7FA-AAE7-4228-A236-E3518473392C}" destId="{1A9B6D80-D38A-4371-8AD6-7B2BB61C9A36}" srcOrd="2" destOrd="0" parTransId="{683BD8D9-6E81-492C-A971-EACB355FC843}" sibTransId="{9E1BD038-90AA-4040-9DDB-7ABE2C8317ED}"/>
    <dgm:cxn modelId="{F7E6B26A-867A-4EBF-9FE6-F0A4DA9C4430}" srcId="{E1DFB7FA-AAE7-4228-A236-E3518473392C}" destId="{C20CFCB7-0DA1-44D2-B7A0-1B711D535D3E}" srcOrd="3" destOrd="0" parTransId="{23BD1195-DF12-4DA7-80F4-9CFDD9F1C0A4}" sibTransId="{BE2400B6-0E70-409F-B7B5-6D3914D257CC}"/>
    <dgm:cxn modelId="{D03EF053-6729-4863-81AE-CBCC9549739D}" type="presOf" srcId="{D3910F69-3D55-40BB-8E2F-0DD29E6CF2DC}" destId="{BCF141BF-F9D6-4B29-BBB2-70B6764A4974}" srcOrd="0" destOrd="0" presId="urn:microsoft.com/office/officeart/2011/layout/HexagonRadial"/>
    <dgm:cxn modelId="{3E688D84-C472-4FAF-B9D2-88E6AEC24233}" srcId="{E1DFB7FA-AAE7-4228-A236-E3518473392C}" destId="{148190CF-1531-4237-BBD2-DBD141295085}" srcOrd="1" destOrd="0" parTransId="{BE537AFA-72D7-4876-9571-9BFC59C8DA65}" sibTransId="{54EE724E-B987-4863-83EC-0ABE6BF04BFD}"/>
    <dgm:cxn modelId="{6CE4B796-E2F3-4907-B1F6-7D78FA198E72}" type="presOf" srcId="{C20CFCB7-0DA1-44D2-B7A0-1B711D535D3E}" destId="{BBBDB1BB-FCA5-464D-99A5-89E614F36548}" srcOrd="0" destOrd="0" presId="urn:microsoft.com/office/officeart/2011/layout/HexagonRadial"/>
    <dgm:cxn modelId="{3DF1FAAC-8861-4D22-918B-14BCE52A92E0}" type="presOf" srcId="{1A9B6D80-D38A-4371-8AD6-7B2BB61C9A36}" destId="{544C39B9-86FD-4860-B83F-0BF05FA1E2D7}" srcOrd="0" destOrd="0" presId="urn:microsoft.com/office/officeart/2011/layout/HexagonRadial"/>
    <dgm:cxn modelId="{5BF7F9B0-56C6-48B3-B411-D744DEAB79F1}" type="presOf" srcId="{1F9C9D98-57F1-4407-AA34-1C78F23501C0}" destId="{9BDE87AC-734B-4A59-94FC-21E1C376103C}" srcOrd="0" destOrd="0" presId="urn:microsoft.com/office/officeart/2011/layout/HexagonRadial"/>
    <dgm:cxn modelId="{00B422BD-1F5D-4D40-B9C3-AB1D68415278}" srcId="{1F9C9D98-57F1-4407-AA34-1C78F23501C0}" destId="{E1DFB7FA-AAE7-4228-A236-E3518473392C}" srcOrd="0" destOrd="0" parTransId="{E2B5512D-1218-4AFF-962A-FEE937D482D4}" sibTransId="{EDBA0406-5887-4A0D-8766-6DC06D2FD429}"/>
    <dgm:cxn modelId="{EFD950CC-6C1E-41FB-8252-D29B96254B94}" srcId="{E1DFB7FA-AAE7-4228-A236-E3518473392C}" destId="{23EF955F-4E11-4E45-8A19-C13CC2C2BB12}" srcOrd="4" destOrd="0" parTransId="{F82A26F5-53A5-436B-8D07-2177BB73A26B}" sibTransId="{8A030736-0CB7-4F19-818D-9C708C4CE969}"/>
    <dgm:cxn modelId="{A128F7E3-B70A-4E0A-AB59-CB727DE4821F}" type="presOf" srcId="{148190CF-1531-4237-BBD2-DBD141295085}" destId="{AB0AF2C9-CA4C-4D92-8479-1311487D1B60}" srcOrd="0" destOrd="0" presId="urn:microsoft.com/office/officeart/2011/layout/HexagonRadial"/>
    <dgm:cxn modelId="{35D797FB-D948-42E5-BC39-F9749FB3F118}" type="presOf" srcId="{E1DFB7FA-AAE7-4228-A236-E3518473392C}" destId="{7057CB24-D35D-45EB-ACB9-EF13BFD4A9DD}" srcOrd="0" destOrd="0" presId="urn:microsoft.com/office/officeart/2011/layout/HexagonRadial"/>
    <dgm:cxn modelId="{D097796C-441F-488F-82DE-17F5D09D42CB}" type="presParOf" srcId="{9BDE87AC-734B-4A59-94FC-21E1C376103C}" destId="{7057CB24-D35D-45EB-ACB9-EF13BFD4A9DD}" srcOrd="0" destOrd="0" presId="urn:microsoft.com/office/officeart/2011/layout/HexagonRadial"/>
    <dgm:cxn modelId="{3EF82866-38D0-471D-8FBA-355C9A56326F}" type="presParOf" srcId="{9BDE87AC-734B-4A59-94FC-21E1C376103C}" destId="{71A920BB-9431-4A2C-A19E-47877328E4B3}" srcOrd="1" destOrd="0" presId="urn:microsoft.com/office/officeart/2011/layout/HexagonRadial"/>
    <dgm:cxn modelId="{B92EAE05-2DF6-4165-BE34-94C9B2660C53}" type="presParOf" srcId="{71A920BB-9431-4A2C-A19E-47877328E4B3}" destId="{E0AD6E35-B859-474E-A6EE-2D7DD8DD12F3}" srcOrd="0" destOrd="0" presId="urn:microsoft.com/office/officeart/2011/layout/HexagonRadial"/>
    <dgm:cxn modelId="{C8365B91-1635-47C6-BEF8-DAC69A7C9D0C}" type="presParOf" srcId="{9BDE87AC-734B-4A59-94FC-21E1C376103C}" destId="{A9D7A605-7CC3-4FB5-9561-93C9B33B4918}" srcOrd="2" destOrd="0" presId="urn:microsoft.com/office/officeart/2011/layout/HexagonRadial"/>
    <dgm:cxn modelId="{675AB8DE-DE30-4179-8705-4C5EAC805D3D}" type="presParOf" srcId="{9BDE87AC-734B-4A59-94FC-21E1C376103C}" destId="{2AD71FBB-A01B-449F-AD12-41B6891907F6}" srcOrd="3" destOrd="0" presId="urn:microsoft.com/office/officeart/2011/layout/HexagonRadial"/>
    <dgm:cxn modelId="{F254B010-FF5B-48BB-9F31-D92833722580}" type="presParOf" srcId="{2AD71FBB-A01B-449F-AD12-41B6891907F6}" destId="{16196B1E-443C-4402-B789-37CCE9AC1068}" srcOrd="0" destOrd="0" presId="urn:microsoft.com/office/officeart/2011/layout/HexagonRadial"/>
    <dgm:cxn modelId="{3E2ED39C-1DF8-4809-B112-AF0366DF6680}" type="presParOf" srcId="{9BDE87AC-734B-4A59-94FC-21E1C376103C}" destId="{AB0AF2C9-CA4C-4D92-8479-1311487D1B60}" srcOrd="4" destOrd="0" presId="urn:microsoft.com/office/officeart/2011/layout/HexagonRadial"/>
    <dgm:cxn modelId="{7FD5271F-0FA7-4EFC-B78A-15749F36876A}" type="presParOf" srcId="{9BDE87AC-734B-4A59-94FC-21E1C376103C}" destId="{7377C19B-C242-4645-AE05-563568A27926}" srcOrd="5" destOrd="0" presId="urn:microsoft.com/office/officeart/2011/layout/HexagonRadial"/>
    <dgm:cxn modelId="{6E08FDAA-E004-40EC-B3FF-00AB5F003318}" type="presParOf" srcId="{7377C19B-C242-4645-AE05-563568A27926}" destId="{0C6D33B9-9731-4BA4-A8EF-7567062FB595}" srcOrd="0" destOrd="0" presId="urn:microsoft.com/office/officeart/2011/layout/HexagonRadial"/>
    <dgm:cxn modelId="{E9DCA3BD-09D1-434D-90F4-908729310CBD}" type="presParOf" srcId="{9BDE87AC-734B-4A59-94FC-21E1C376103C}" destId="{544C39B9-86FD-4860-B83F-0BF05FA1E2D7}" srcOrd="6" destOrd="0" presId="urn:microsoft.com/office/officeart/2011/layout/HexagonRadial"/>
    <dgm:cxn modelId="{21F5039C-3307-4C09-90E8-96F4748A6D9D}" type="presParOf" srcId="{9BDE87AC-734B-4A59-94FC-21E1C376103C}" destId="{43250836-FD8F-4095-8F15-8FD97D264AD5}" srcOrd="7" destOrd="0" presId="urn:microsoft.com/office/officeart/2011/layout/HexagonRadial"/>
    <dgm:cxn modelId="{AF86A39E-754D-46B5-BEA7-7E5A23CF01D6}" type="presParOf" srcId="{43250836-FD8F-4095-8F15-8FD97D264AD5}" destId="{2759D417-9719-4E38-876A-778DFAEBF298}" srcOrd="0" destOrd="0" presId="urn:microsoft.com/office/officeart/2011/layout/HexagonRadial"/>
    <dgm:cxn modelId="{4EB7B4BF-5CBA-4A52-BB63-591457F1C8A0}" type="presParOf" srcId="{9BDE87AC-734B-4A59-94FC-21E1C376103C}" destId="{BBBDB1BB-FCA5-464D-99A5-89E614F36548}" srcOrd="8" destOrd="0" presId="urn:microsoft.com/office/officeart/2011/layout/HexagonRadial"/>
    <dgm:cxn modelId="{CB61F55F-B810-4307-8A56-7DD8A0EA30F1}" type="presParOf" srcId="{9BDE87AC-734B-4A59-94FC-21E1C376103C}" destId="{6E35CAE3-A9A9-4C0B-B048-B0BD089BBD8D}" srcOrd="9" destOrd="0" presId="urn:microsoft.com/office/officeart/2011/layout/HexagonRadial"/>
    <dgm:cxn modelId="{88529933-DC85-4FFE-A065-4484CAAB1ADF}" type="presParOf" srcId="{6E35CAE3-A9A9-4C0B-B048-B0BD089BBD8D}" destId="{EBB865D0-1408-4914-B92B-5E827CF38F0B}" srcOrd="0" destOrd="0" presId="urn:microsoft.com/office/officeart/2011/layout/HexagonRadial"/>
    <dgm:cxn modelId="{76406026-FF0C-4D18-B50E-5E46ACE39FB5}" type="presParOf" srcId="{9BDE87AC-734B-4A59-94FC-21E1C376103C}" destId="{FD213F24-9F26-4F3F-B91D-1A57F14DBD78}" srcOrd="10" destOrd="0" presId="urn:microsoft.com/office/officeart/2011/layout/HexagonRadial"/>
    <dgm:cxn modelId="{F95AC424-FC1C-4EA8-80A8-C00BE70D3D3F}" type="presParOf" srcId="{9BDE87AC-734B-4A59-94FC-21E1C376103C}" destId="{A2C3863F-E3FB-418C-BCC5-78C8A3F60120}" srcOrd="11" destOrd="0" presId="urn:microsoft.com/office/officeart/2011/layout/HexagonRadial"/>
    <dgm:cxn modelId="{6EA74121-A3B4-4C79-8AB4-04CAA8E5BA6D}" type="presParOf" srcId="{A2C3863F-E3FB-418C-BCC5-78C8A3F60120}" destId="{481023CF-A974-4D6A-ADE4-EF6BC1D89EDA}" srcOrd="0" destOrd="0" presId="urn:microsoft.com/office/officeart/2011/layout/HexagonRadial"/>
    <dgm:cxn modelId="{B10286EB-7BA2-40BC-AB99-C7808F56DBE8}" type="presParOf" srcId="{9BDE87AC-734B-4A59-94FC-21E1C376103C}" destId="{BCF141BF-F9D6-4B29-BBB2-70B6764A497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7CB24-D35D-45EB-ACB9-EF13BFD4A9DD}">
      <dsp:nvSpPr>
        <dsp:cNvPr id="0" name=""/>
        <dsp:cNvSpPr/>
      </dsp:nvSpPr>
      <dsp:spPr>
        <a:xfrm>
          <a:off x="2805298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73492" y="2066564"/>
        <a:ext cx="1485474" cy="1284995"/>
      </dsp:txXfrm>
    </dsp:sp>
    <dsp:sp modelId="{16196B1E-443C-4402-B789-37CCE9AC1068}">
      <dsp:nvSpPr>
        <dsp:cNvPr id="0" name=""/>
        <dsp:cNvSpPr/>
      </dsp:nvSpPr>
      <dsp:spPr>
        <a:xfrm>
          <a:off x="4196611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7A605-7CC3-4FB5-9561-93C9B33B4918}">
      <dsp:nvSpPr>
        <dsp:cNvPr id="0" name=""/>
        <dsp:cNvSpPr/>
      </dsp:nvSpPr>
      <dsp:spPr>
        <a:xfrm>
          <a:off x="3009963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600" kern="1200" dirty="0">
              <a:latin typeface="NikoshBAN" panose="02000000000000000000" pitchFamily="2" charset="0"/>
              <a:cs typeface="NikoshBAN" panose="02000000000000000000" pitchFamily="2" charset="0"/>
            </a:rPr>
            <a:t>জন্মঃ১৮২৪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11708" y="261045"/>
        <a:ext cx="1217310" cy="1053116"/>
      </dsp:txXfrm>
    </dsp:sp>
    <dsp:sp modelId="{0C6D33B9-9731-4BA4-A8EF-7567062FB595}">
      <dsp:nvSpPr>
        <dsp:cNvPr id="0" name=""/>
        <dsp:cNvSpPr/>
      </dsp:nvSpPr>
      <dsp:spPr>
        <a:xfrm>
          <a:off x="5174974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AF2C9-CA4C-4D92-8479-1311487D1B60}">
      <dsp:nvSpPr>
        <dsp:cNvPr id="0" name=""/>
        <dsp:cNvSpPr/>
      </dsp:nvSpPr>
      <dsp:spPr>
        <a:xfrm>
          <a:off x="4679849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600" kern="1200" dirty="0">
              <a:latin typeface="NikoshBAN" panose="02000000000000000000" pitchFamily="2" charset="0"/>
              <a:cs typeface="NikoshBAN" panose="02000000000000000000" pitchFamily="2" charset="0"/>
            </a:rPr>
            <a:t>সনেট রচয়িতা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81594" y="1229902"/>
        <a:ext cx="1217310" cy="1053116"/>
      </dsp:txXfrm>
    </dsp:sp>
    <dsp:sp modelId="{2759D417-9719-4E38-876A-778DFAEBF298}">
      <dsp:nvSpPr>
        <dsp:cNvPr id="0" name=""/>
        <dsp:cNvSpPr/>
      </dsp:nvSpPr>
      <dsp:spPr>
        <a:xfrm>
          <a:off x="4495340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4C39B9-86FD-4860-B83F-0BF05FA1E2D7}">
      <dsp:nvSpPr>
        <dsp:cNvPr id="0" name=""/>
        <dsp:cNvSpPr/>
      </dsp:nvSpPr>
      <dsp:spPr>
        <a:xfrm>
          <a:off x="4886965" y="2887585"/>
          <a:ext cx="2410849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>
              <a:latin typeface="NikoshBAN" panose="02000000000000000000" pitchFamily="2" charset="0"/>
              <a:cs typeface="NikoshBAN" panose="02000000000000000000" pitchFamily="2" charset="0"/>
            </a:rPr>
            <a:t>মহাকাব্যঃমেঘনাদ বধ কাব্য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37881" y="3116867"/>
        <a:ext cx="1709017" cy="1116642"/>
      </dsp:txXfrm>
    </dsp:sp>
    <dsp:sp modelId="{EBB865D0-1408-4914-B92B-5E827CF38F0B}">
      <dsp:nvSpPr>
        <dsp:cNvPr id="0" name=""/>
        <dsp:cNvSpPr/>
      </dsp:nvSpPr>
      <dsp:spPr>
        <a:xfrm>
          <a:off x="2809432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DB1BB-FCA5-464D-99A5-89E614F36548}">
      <dsp:nvSpPr>
        <dsp:cNvPr id="0" name=""/>
        <dsp:cNvSpPr/>
      </dsp:nvSpPr>
      <dsp:spPr>
        <a:xfrm>
          <a:off x="3009963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600" kern="1200" dirty="0">
              <a:latin typeface="NikoshBAN" panose="02000000000000000000" pitchFamily="2" charset="0"/>
              <a:cs typeface="NikoshBAN" panose="02000000000000000000" pitchFamily="2" charset="0"/>
            </a:rPr>
            <a:t>মৃতুঃ১৮৭৩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11708" y="4104505"/>
        <a:ext cx="1217310" cy="1053116"/>
      </dsp:txXfrm>
    </dsp:sp>
    <dsp:sp modelId="{481023CF-A974-4D6A-ADE4-EF6BC1D89EDA}">
      <dsp:nvSpPr>
        <dsp:cNvPr id="0" name=""/>
        <dsp:cNvSpPr/>
      </dsp:nvSpPr>
      <dsp:spPr>
        <a:xfrm>
          <a:off x="1815047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13F24-9F26-4F3F-B91D-1A57F14DBD78}">
      <dsp:nvSpPr>
        <dsp:cNvPr id="0" name=""/>
        <dsp:cNvSpPr/>
      </dsp:nvSpPr>
      <dsp:spPr>
        <a:xfrm>
          <a:off x="1065050" y="29168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নাটকঃশরমিষঠা,পদ্মাবতী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66795" y="3177847"/>
        <a:ext cx="1217310" cy="1053116"/>
      </dsp:txXfrm>
    </dsp:sp>
    <dsp:sp modelId="{BCF141BF-F9D6-4B29-BBB2-70B6764A4974}">
      <dsp:nvSpPr>
        <dsp:cNvPr id="0" name=""/>
        <dsp:cNvSpPr/>
      </dsp:nvSpPr>
      <dsp:spPr>
        <a:xfrm>
          <a:off x="1054489" y="90572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বীরাঙ্গনা</a:t>
          </a:r>
          <a:r>
            <a:rPr lang="bn-BD" sz="1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কাব্য,ব্রজাঙ্গনাকাব্য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56234" y="1166774"/>
        <a:ext cx="1217310" cy="1053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C74C-33B3-48CA-9BB4-2EF6DD5158A1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883D-E98E-4F8D-9695-A2E8B757C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9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C74C-33B3-48CA-9BB4-2EF6DD5158A1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883D-E98E-4F8D-9695-A2E8B757C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3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C74C-33B3-48CA-9BB4-2EF6DD5158A1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883D-E98E-4F8D-9695-A2E8B757C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7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C74C-33B3-48CA-9BB4-2EF6DD5158A1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883D-E98E-4F8D-9695-A2E8B757C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3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C74C-33B3-48CA-9BB4-2EF6DD5158A1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883D-E98E-4F8D-9695-A2E8B757C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1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C74C-33B3-48CA-9BB4-2EF6DD5158A1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883D-E98E-4F8D-9695-A2E8B757C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C74C-33B3-48CA-9BB4-2EF6DD5158A1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883D-E98E-4F8D-9695-A2E8B757C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8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C74C-33B3-48CA-9BB4-2EF6DD5158A1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883D-E98E-4F8D-9695-A2E8B757C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2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C74C-33B3-48CA-9BB4-2EF6DD5158A1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883D-E98E-4F8D-9695-A2E8B757C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5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C74C-33B3-48CA-9BB4-2EF6DD5158A1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883D-E98E-4F8D-9695-A2E8B757C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C74C-33B3-48CA-9BB4-2EF6DD5158A1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883D-E98E-4F8D-9695-A2E8B757C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6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5C74C-33B3-48CA-9BB4-2EF6DD5158A1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F883D-E98E-4F8D-9695-A2E8B757C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4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dulmalek1972p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0639" y="297767"/>
            <a:ext cx="2644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853" y="1780735"/>
            <a:ext cx="4178300" cy="416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2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483" y="3909849"/>
            <a:ext cx="87656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আর কি হে হবে দেখা?-যত দিন যাবে,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প্রজারূপে রাজরূপ সাগরেরে দিতে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80"/>
            <a:ext cx="6374524" cy="3585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100" y="3704897"/>
            <a:ext cx="4092872" cy="297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4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2240" y="198121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বারি-রূপ কর তুমি; এ মিনতি, গাবে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বঙ্গজ জনের কানে, সখে, সখা-রীতে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229" y="1813560"/>
            <a:ext cx="5094069" cy="45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9865" y="4297962"/>
            <a:ext cx="6353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নাম তার, এ প্রবাসে মজি প্রেম-ভাবে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লইছে যে তব নাম বঙ্গের সঙ্গিতে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177" y="378211"/>
            <a:ext cx="8633646" cy="375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3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9858" y="2172287"/>
            <a:ext cx="103327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কপোতাক্ষ নদ সম্পর্কে ৫টি বাক্য তৈরী করবে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5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0462" y="241496"/>
            <a:ext cx="691896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শব্দার্থঃ- </a:t>
            </a: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বিরলে-                      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একান্ত                    নিরিবিলি</a:t>
            </a: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ভ্রান্তি-                                ভুল</a:t>
            </a: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নিশা-                               রাত্রি</a:t>
            </a: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64" y="2703342"/>
            <a:ext cx="2754811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64" y="4882662"/>
            <a:ext cx="2754812" cy="1508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65" y="645942"/>
            <a:ext cx="2754811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9680" y="746760"/>
            <a:ext cx="98450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১।এই কবিতাটির কবির নাম কী?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২।কপোতাক্ষ নদ কোথায় অবস্থিত?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৩।কবিতাটি কোন ধরনের কবিতা?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৪।চতুর্দশপদী কবিতার বৈশিষ্ঠ্য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8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1579" y="1997839"/>
            <a:ext cx="929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‘কপোতাক্ষনদ কবিতাটিতে কবির স্বদেশ প্রেমের পরিচয় ফুটে উঠেছে”-তোমার মতামত ব্যাখ্যা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7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594359"/>
            <a:ext cx="8001000" cy="56692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22420" y="2644169"/>
            <a:ext cx="3947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8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B844BF3-9EBC-4CCE-B3DA-FE1F001F6C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519" y="266700"/>
            <a:ext cx="2155293" cy="31242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6DF8B21-051F-4BFC-B941-8701A8E25489}"/>
              </a:ext>
            </a:extLst>
          </p:cNvPr>
          <p:cNvSpPr txBox="1">
            <a:spLocks/>
          </p:cNvSpPr>
          <p:nvPr/>
        </p:nvSpPr>
        <p:spPr>
          <a:xfrm>
            <a:off x="469075" y="18288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8C8967C-9F3B-4CD9-8283-A933588EB33E}"/>
              </a:ext>
            </a:extLst>
          </p:cNvPr>
          <p:cNvSpPr txBox="1">
            <a:spLocks/>
          </p:cNvSpPr>
          <p:nvPr/>
        </p:nvSpPr>
        <p:spPr>
          <a:xfrm>
            <a:off x="4803820" y="643943"/>
            <a:ext cx="2228044" cy="10818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919A43-49E6-47BA-8922-2EA3D293884B}"/>
              </a:ext>
            </a:extLst>
          </p:cNvPr>
          <p:cNvSpPr txBox="1"/>
          <p:nvPr/>
        </p:nvSpPr>
        <p:spPr>
          <a:xfrm>
            <a:off x="691299" y="3429000"/>
            <a:ext cx="5867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মালেক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০১৭১৭-০০২১৫১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abdulmalek1972p@gmail.com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C:\Users\H\Desktop\Malek-Photo (2).jpg">
            <a:extLst>
              <a:ext uri="{FF2B5EF4-FFF2-40B4-BE49-F238E27FC236}">
                <a16:creationId xmlns:a16="http://schemas.microsoft.com/office/drawing/2014/main" id="{446EBB38-6C9E-427A-B508-3D1B67158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71088"/>
            <a:ext cx="1676400" cy="1676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9CDC05F-AEEE-4383-B1CE-9877A3237A9C}"/>
              </a:ext>
            </a:extLst>
          </p:cNvPr>
          <p:cNvSpPr txBox="1"/>
          <p:nvPr/>
        </p:nvSpPr>
        <p:spPr>
          <a:xfrm>
            <a:off x="4081495" y="458598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7030A0"/>
                </a:solidFill>
              </a:rPr>
              <a:t>পরিচিতি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E8D6E8-6ED3-43CC-9578-7A761D53DE58}"/>
              </a:ext>
            </a:extLst>
          </p:cNvPr>
          <p:cNvSpPr txBox="1"/>
          <p:nvPr/>
        </p:nvSpPr>
        <p:spPr>
          <a:xfrm>
            <a:off x="7309701" y="4044553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dirty="0" err="1">
                <a:solidFill>
                  <a:srgbClr val="00B050"/>
                </a:solidFill>
                <a:latin typeface="Nikosh" pitchFamily="2" charset="0"/>
                <a:cs typeface="NikoshBAN" panose="02000000000000000000" pitchFamily="2" charset="0"/>
              </a:rPr>
              <a:t>নবম</a:t>
            </a: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(পদ্য)</a:t>
            </a:r>
          </a:p>
          <a:p>
            <a:pPr>
              <a:buNone/>
            </a:pP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1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" y="548640"/>
            <a:ext cx="1087695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3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560" y="320040"/>
            <a:ext cx="8473440" cy="490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4"/>
          <a:stretch/>
        </p:blipFill>
        <p:spPr>
          <a:xfrm>
            <a:off x="7059820" y="365760"/>
            <a:ext cx="4766420" cy="4739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7" y="382350"/>
            <a:ext cx="5501641" cy="470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4132" y="5605975"/>
            <a:ext cx="6355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কপোতাক্ষ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27" y="221566"/>
            <a:ext cx="7589520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59" y="662492"/>
            <a:ext cx="1081502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সতত,নদ,ভ্রান্তি,তৃষ্ণা,বানানের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অর্থ বলতে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২।বাংলা উচ্চারন করে পরতে পার।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৩।কবি পরিচিতি বলতে পারবে।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৪।কবিতাটি আবৃত্তি করতে পারবে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9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2720" y="762000"/>
            <a:ext cx="8412480" cy="597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3504129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57" y="1981200"/>
            <a:ext cx="2309976" cy="270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7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196948"/>
            <a:ext cx="3794760" cy="17537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25146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সতত হে নদ, তুমি পড় মোর মনে !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সতত তোমার কথা ভাবি এ বিরলে;স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333625"/>
            <a:ext cx="2095500" cy="2190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3360" y="5288280"/>
            <a:ext cx="6644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সতত(যেমতি লোকনিশার স্বপনে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শোনে মায়া- মন্ত্রধধবনি) তব কলকলে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" y="3522616"/>
            <a:ext cx="3647440" cy="2838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324" y="4130040"/>
            <a:ext cx="2930536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" y="289560"/>
            <a:ext cx="8656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জুড়াই এ কান আমি ভ্রান্তির ছলনে!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বহু দেশে দেখিয়াছি বহু নদ-দলে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510" y="157655"/>
            <a:ext cx="3844090" cy="2966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9110" y="5687513"/>
            <a:ext cx="7513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কিন্তু এ স্নেহের তৃষ্ণা মিটে কার জলে?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দুগ্ধ-স্রোতরুপী তুমি জন্মভূমি-স্তনে।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66" y="3184634"/>
            <a:ext cx="6385034" cy="244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2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</TotalTime>
  <Words>264</Words>
  <Application>Microsoft Office PowerPoint</Application>
  <PresentationFormat>Widescreen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107</cp:revision>
  <dcterms:created xsi:type="dcterms:W3CDTF">2015-04-11T14:09:45Z</dcterms:created>
  <dcterms:modified xsi:type="dcterms:W3CDTF">2020-04-05T06:30:44Z</dcterms:modified>
</cp:coreProperties>
</file>