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3" r:id="rId5"/>
    <p:sldId id="258" r:id="rId6"/>
    <p:sldId id="267" r:id="rId7"/>
    <p:sldId id="270" r:id="rId8"/>
    <p:sldId id="269" r:id="rId9"/>
    <p:sldId id="260" r:id="rId10"/>
    <p:sldId id="271" r:id="rId11"/>
    <p:sldId id="261" r:id="rId12"/>
    <p:sldId id="263" r:id="rId13"/>
    <p:sldId id="264" r:id="rId14"/>
    <p:sldId id="265" r:id="rId15"/>
    <p:sldId id="266" r:id="rId16"/>
    <p:sldId id="262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bdulmalek1972p@gmail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3">
            <a:extLst>
              <a:ext uri="{FF2B5EF4-FFF2-40B4-BE49-F238E27FC236}">
                <a16:creationId xmlns:a16="http://schemas.microsoft.com/office/drawing/2014/main" id="{4F1B48C6-3085-43D9-B0AF-14BDBB9FD42C}"/>
              </a:ext>
            </a:extLst>
          </p:cNvPr>
          <p:cNvSpPr txBox="1"/>
          <p:nvPr/>
        </p:nvSpPr>
        <p:spPr>
          <a:xfrm>
            <a:off x="967033" y="2484769"/>
            <a:ext cx="7135348" cy="8489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5906"/>
              </a:lnSpc>
              <a:defRPr/>
            </a:pPr>
            <a:r>
              <a:rPr lang="en-US" sz="6188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</a:t>
            </a:r>
            <a:r>
              <a:rPr lang="bn-BD" sz="6188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মিডিয়া</a:t>
            </a:r>
            <a:r>
              <a:rPr lang="en-US" sz="6188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188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6188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188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6188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063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</a:t>
            </a:r>
            <a:r>
              <a:rPr lang="bn-IN" sz="5063" b="1" dirty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</a:t>
            </a:r>
            <a:endParaRPr lang="bn-IN" sz="8250" b="1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32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87343"/>
            <a:ext cx="6934200" cy="53674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4600" y="249286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ইরাটোস্থিনিক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এর ছাকনি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05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24001"/>
            <a:ext cx="5943600" cy="333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55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086" y="1981200"/>
            <a:ext cx="7012723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13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20821"/>
            <a:ext cx="7848599" cy="502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65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33600"/>
            <a:ext cx="6858000" cy="42671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381000"/>
            <a:ext cx="518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দলীয়  কাজ</a:t>
            </a:r>
            <a:endParaRPr lang="en-US" sz="5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21920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পরবর্তী  দুটি  সংখ্যা লিখ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47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685800"/>
            <a:ext cx="44196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7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362200"/>
            <a:ext cx="7696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১।প্যাটার্ণ  কী?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২।প্রকৃতিতে তুমি কী  কোন প্যাটার্ন দেখতে পাও?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কোন কোন জিনিসে দেখতে পাও দুটির নাম বল।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৩।মৌলিক সংখ্যা কী?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৪।১-১০ পর্যন্ত  কয়টি মৌলিক সংখ্যা  আছে?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46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7138" y="914400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68038" y="2667000"/>
            <a:ext cx="533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১।২৪,২০,১৬,১২,৮...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২।০,৩,৮,১৫,২৪,...</a:t>
            </a: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1944980"/>
            <a:ext cx="640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সাং খিক প্যাটার্নের পরবর্তী  তিনটি  সংখ্যা  নির্ণ য় কর।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74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6702" y="304800"/>
            <a:ext cx="3810000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9600" dirty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302" y="1917399"/>
            <a:ext cx="7162800" cy="463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16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F82B94-B7FC-4CFC-B54F-8F4B7032AF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588" y="29308"/>
            <a:ext cx="1449412" cy="31242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214BDF6-EC07-4965-8175-6C58B14C14BF}"/>
              </a:ext>
            </a:extLst>
          </p:cNvPr>
          <p:cNvSpPr txBox="1">
            <a:spLocks/>
          </p:cNvSpPr>
          <p:nvPr/>
        </p:nvSpPr>
        <p:spPr>
          <a:xfrm>
            <a:off x="469075" y="18288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E66A26C-8186-4C32-A488-4AEBAFFEA79C}"/>
              </a:ext>
            </a:extLst>
          </p:cNvPr>
          <p:cNvSpPr txBox="1">
            <a:spLocks/>
          </p:cNvSpPr>
          <p:nvPr/>
        </p:nvSpPr>
        <p:spPr>
          <a:xfrm>
            <a:off x="4803820" y="643943"/>
            <a:ext cx="2228044" cy="10818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6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64F411-810F-4AA9-BA1A-B42E9C8AD7C7}"/>
              </a:ext>
            </a:extLst>
          </p:cNvPr>
          <p:cNvSpPr txBox="1"/>
          <p:nvPr/>
        </p:nvSpPr>
        <p:spPr>
          <a:xfrm>
            <a:off x="691299" y="3429000"/>
            <a:ext cx="58674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মালেক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কাজী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মাজেদ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একাডেমী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পাংশা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রাজবাড়ী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 ০১৭১৭-০০২১৫১</a:t>
            </a:r>
          </a:p>
          <a:p>
            <a:r>
              <a:rPr lang="en-US" sz="2000" dirty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3"/>
              </a:rPr>
              <a:t>abdulmalek1972p@gmail.com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Website: www.teachersnews24.com</a:t>
            </a:r>
            <a:endParaRPr lang="bn-BD" sz="2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" descr="C:\Users\H\Desktop\Malek-Photo (2).jpg">
            <a:extLst>
              <a:ext uri="{FF2B5EF4-FFF2-40B4-BE49-F238E27FC236}">
                <a16:creationId xmlns:a16="http://schemas.microsoft.com/office/drawing/2014/main" id="{24BBB6D6-40D1-412A-9C81-D3B4E4F7C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459" y="1313376"/>
            <a:ext cx="1676400" cy="1676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4C50345-8145-4AB1-8587-3B4958138B07}"/>
              </a:ext>
            </a:extLst>
          </p:cNvPr>
          <p:cNvSpPr txBox="1"/>
          <p:nvPr/>
        </p:nvSpPr>
        <p:spPr>
          <a:xfrm>
            <a:off x="2093959" y="281580"/>
            <a:ext cx="434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7030A0"/>
                </a:solidFill>
              </a:rPr>
              <a:t>পরিচিতি</a:t>
            </a:r>
            <a:endParaRPr lang="en-US" sz="6600" dirty="0">
              <a:solidFill>
                <a:srgbClr val="7030A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076B27-FED5-49EE-B970-13D34AC94CE6}"/>
              </a:ext>
            </a:extLst>
          </p:cNvPr>
          <p:cNvSpPr txBox="1"/>
          <p:nvPr/>
        </p:nvSpPr>
        <p:spPr>
          <a:xfrm>
            <a:off x="5866633" y="3979577"/>
            <a:ext cx="419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endParaRPr lang="en-US" sz="3600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  <a:p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endParaRPr lang="en-US" sz="3600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47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298748"/>
            <a:ext cx="6406213" cy="48219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87633" y="457200"/>
            <a:ext cx="33687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প্রজাপতি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6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52818"/>
            <a:ext cx="7239000" cy="46955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800" y="304800"/>
            <a:ext cx="381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পাতা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38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97845" y="593586"/>
            <a:ext cx="4114799" cy="5867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9800" y="762000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 ত্রিভুজ   আকৃতির সেপ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172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24000"/>
            <a:ext cx="6705600" cy="46251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6858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00B0F0"/>
                </a:solidFill>
              </a:rPr>
              <a:t>টাইলস</a:t>
            </a:r>
            <a:endParaRPr lang="en-US" sz="4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606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2133600"/>
            <a:ext cx="6019800" cy="31547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19900" dirty="0">
                <a:latin typeface="NikoshBAN" pitchFamily="2" charset="0"/>
                <a:cs typeface="NikoshBAN" pitchFamily="2" charset="0"/>
              </a:rPr>
              <a:t>প্যাটার্ন</a:t>
            </a:r>
            <a:endParaRPr lang="en-US" sz="19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398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690062"/>
            <a:ext cx="86868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 </a:t>
            </a:r>
          </a:p>
          <a:p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</a:t>
            </a:r>
          </a:p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প্যাটার্ন কী ব্যাখ্যা করতে পারবে ।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২। ইরাটোস্থিনিক ছাঁকনির সাহায্যে  মৌলিক সংখ্যা নির্ণয় করতে পারবে ।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৩। সাংখিক প্যাটার্নের পরবর্তী সংখ্যা  নির্ণ য় করতে পারবে।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49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143000"/>
            <a:ext cx="8150866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26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160</Words>
  <Application>Microsoft Office PowerPoint</Application>
  <PresentationFormat>On-screen Show (4:3)</PresentationFormat>
  <Paragraphs>47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Nikosh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DOEL</cp:lastModifiedBy>
  <cp:revision>55</cp:revision>
  <dcterms:created xsi:type="dcterms:W3CDTF">2006-08-16T00:00:00Z</dcterms:created>
  <dcterms:modified xsi:type="dcterms:W3CDTF">2020-04-05T06:30:15Z</dcterms:modified>
</cp:coreProperties>
</file>