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C890-FAA2-491B-8B25-1C878A8C8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ACE41-3027-4AE2-81E3-1333AED89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0F98-29C8-4715-B6FC-00E0700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DE6C-2989-4F60-8489-F7DE9C61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91851-9FC2-4B2A-804F-8EE61AEE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FB39-9749-4398-9275-B33DB5E7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9A321-3CD4-4165-823D-80D00589D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1913-B2C4-44AB-A82C-EBE49DD6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8E04-BDC5-4591-B5F6-4EB9F19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0987-4195-4AEB-930E-9D354AA8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F6D98-6CE6-4494-8325-2DA34A510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BCB4F-6B84-43BF-A500-6914BD819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2102-9E07-485A-AC08-9A40D8C6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7C06-3409-4CB8-BC38-12A42F52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2E19-D22B-4B39-89A5-46169090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53C0-94BE-47F0-8CD7-392F701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BFB4-3D48-496A-91DD-5896AF72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9362-38E7-4217-8264-2D2BB007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F4741-956B-4127-B7E4-121028E3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8E113-FF57-4BE4-A9FC-218D8C37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D3A3-D473-47BA-87B9-F39D5F54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F3F8D-D328-4049-9148-29C699BC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30D28-358C-4C70-AA2B-42CCDA91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47C7-1D91-4C23-8E81-4303D4B8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D0D7-2808-4CB8-B9D9-479C370B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4680-8160-472E-8CA6-1A7445B2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97B2-2AE0-4916-8D36-3FA0ECD74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428D1-0D4E-4786-A084-7EA6FA2B4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84243-5C73-411E-94E6-8790C833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67E4-B54E-4022-95C5-9764FA22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15F2-A625-4B29-A90A-AB182E4D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5986-D79A-4A49-BBE8-1650A71B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16D4A-366F-4155-8D39-7CD635AED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E8EF-6DD4-4BF4-981B-BFD3ED4BB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08CA-D3F7-46C8-A396-12AC836EF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DC9AE-89BA-4494-BE7E-1E9B73A8F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4B3E7-6C85-4528-8752-CF52A704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7B8A1-DD27-463B-9594-C449F513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AE74-610A-4B26-B9F8-B6780C5C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35EE-DBB0-443F-A131-410CC0A4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BB7CD-9BAE-4696-8D65-92E57110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75955-F210-418D-BA68-DBA6BBD8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9B92E-9DE2-4BBA-ABBF-10DDABC3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A5797-DE23-438F-83F8-7004DA82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3ACB9-9A82-4BE2-9DE4-57240349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3615C-B0F8-4BB6-8AF9-6401C939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B7D6-4492-46C1-9060-C9F1A4F4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3E83D-7B75-460F-BA07-3CA32DFE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5C27-C3AC-410C-B8BA-7A635E20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ABB64-A9E7-4B1A-AF4E-78F2FAF6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5A598-FDCC-476A-916D-B11183E9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FC8AD-B37E-469F-BEA9-D74E2B8E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6C77-E20C-44D0-B4A3-3A87C154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A52E4-064A-48AA-85AA-D131B2BC8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E6936-E00A-49AF-A209-F0ED4A12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2227-E120-4260-AB57-7FEF6B39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C37F7-CAFE-4F0F-9050-F0836D043CC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2BC4C-31BB-4209-934D-8A90B7F9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05A82-9412-4898-B219-45B0FCA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FB3DF-7914-4E49-9F0C-EAF9F82F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3BB3A103-284F-40F1-92B7-3D02A8FC8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0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E21322E-2824-4FB4-A6DE-7C5CF2225D04}"/>
              </a:ext>
            </a:extLst>
          </p:cNvPr>
          <p:cNvSpPr/>
          <p:nvPr userDrawn="1"/>
        </p:nvSpPr>
        <p:spPr>
          <a:xfrm>
            <a:off x="123041" y="0"/>
            <a:ext cx="11977153" cy="666020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64935 w 12192000"/>
              <a:gd name="connsiteY5" fmla="*/ 164935 h 6858000"/>
              <a:gd name="connsiteX6" fmla="*/ 164935 w 12192000"/>
              <a:gd name="connsiteY6" fmla="*/ 6693065 h 6858000"/>
              <a:gd name="connsiteX7" fmla="*/ 12027065 w 12192000"/>
              <a:gd name="connsiteY7" fmla="*/ 6693065 h 6858000"/>
              <a:gd name="connsiteX8" fmla="*/ 12027065 w 12192000"/>
              <a:gd name="connsiteY8" fmla="*/ 164935 h 6858000"/>
              <a:gd name="connsiteX9" fmla="*/ 164935 w 12192000"/>
              <a:gd name="connsiteY9" fmla="*/ 16493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4503 w 12192000"/>
              <a:gd name="connsiteY3" fmla="*/ 6492240 h 6858000"/>
              <a:gd name="connsiteX4" fmla="*/ 0 w 12192000"/>
              <a:gd name="connsiteY4" fmla="*/ 0 h 6858000"/>
              <a:gd name="connsiteX5" fmla="*/ 164935 w 12192000"/>
              <a:gd name="connsiteY5" fmla="*/ 164935 h 6858000"/>
              <a:gd name="connsiteX6" fmla="*/ 164935 w 12192000"/>
              <a:gd name="connsiteY6" fmla="*/ 6693065 h 6858000"/>
              <a:gd name="connsiteX7" fmla="*/ 12027065 w 12192000"/>
              <a:gd name="connsiteY7" fmla="*/ 6693065 h 6858000"/>
              <a:gd name="connsiteX8" fmla="*/ 12027065 w 12192000"/>
              <a:gd name="connsiteY8" fmla="*/ 164935 h 6858000"/>
              <a:gd name="connsiteX9" fmla="*/ 164935 w 12192000"/>
              <a:gd name="connsiteY9" fmla="*/ 164935 h 6858000"/>
              <a:gd name="connsiteX0" fmla="*/ 0 w 12192000"/>
              <a:gd name="connsiteY0" fmla="*/ 0 h 6693065"/>
              <a:gd name="connsiteX1" fmla="*/ 12192000 w 12192000"/>
              <a:gd name="connsiteY1" fmla="*/ 0 h 6693065"/>
              <a:gd name="connsiteX2" fmla="*/ 11878491 w 12192000"/>
              <a:gd name="connsiteY2" fmla="*/ 6557554 h 6693065"/>
              <a:gd name="connsiteX3" fmla="*/ 104503 w 12192000"/>
              <a:gd name="connsiteY3" fmla="*/ 6492240 h 6693065"/>
              <a:gd name="connsiteX4" fmla="*/ 0 w 12192000"/>
              <a:gd name="connsiteY4" fmla="*/ 0 h 6693065"/>
              <a:gd name="connsiteX5" fmla="*/ 164935 w 12192000"/>
              <a:gd name="connsiteY5" fmla="*/ 164935 h 6693065"/>
              <a:gd name="connsiteX6" fmla="*/ 164935 w 12192000"/>
              <a:gd name="connsiteY6" fmla="*/ 6693065 h 6693065"/>
              <a:gd name="connsiteX7" fmla="*/ 12027065 w 12192000"/>
              <a:gd name="connsiteY7" fmla="*/ 6693065 h 6693065"/>
              <a:gd name="connsiteX8" fmla="*/ 12027065 w 12192000"/>
              <a:gd name="connsiteY8" fmla="*/ 164935 h 6693065"/>
              <a:gd name="connsiteX9" fmla="*/ 164935 w 12192000"/>
              <a:gd name="connsiteY9" fmla="*/ 164935 h 6693065"/>
              <a:gd name="connsiteX0" fmla="*/ 0 w 12192000"/>
              <a:gd name="connsiteY0" fmla="*/ 0 h 6693065"/>
              <a:gd name="connsiteX1" fmla="*/ 12192000 w 12192000"/>
              <a:gd name="connsiteY1" fmla="*/ 0 h 6693065"/>
              <a:gd name="connsiteX2" fmla="*/ 11787051 w 12192000"/>
              <a:gd name="connsiteY2" fmla="*/ 6453051 h 6693065"/>
              <a:gd name="connsiteX3" fmla="*/ 104503 w 12192000"/>
              <a:gd name="connsiteY3" fmla="*/ 6492240 h 6693065"/>
              <a:gd name="connsiteX4" fmla="*/ 0 w 12192000"/>
              <a:gd name="connsiteY4" fmla="*/ 0 h 6693065"/>
              <a:gd name="connsiteX5" fmla="*/ 164935 w 12192000"/>
              <a:gd name="connsiteY5" fmla="*/ 164935 h 6693065"/>
              <a:gd name="connsiteX6" fmla="*/ 164935 w 12192000"/>
              <a:gd name="connsiteY6" fmla="*/ 6693065 h 6693065"/>
              <a:gd name="connsiteX7" fmla="*/ 12027065 w 12192000"/>
              <a:gd name="connsiteY7" fmla="*/ 6693065 h 6693065"/>
              <a:gd name="connsiteX8" fmla="*/ 12027065 w 12192000"/>
              <a:gd name="connsiteY8" fmla="*/ 164935 h 6693065"/>
              <a:gd name="connsiteX9" fmla="*/ 164935 w 12192000"/>
              <a:gd name="connsiteY9" fmla="*/ 164935 h 6693065"/>
              <a:gd name="connsiteX0" fmla="*/ 0 w 12192000"/>
              <a:gd name="connsiteY0" fmla="*/ 0 h 6693065"/>
              <a:gd name="connsiteX1" fmla="*/ 12192000 w 12192000"/>
              <a:gd name="connsiteY1" fmla="*/ 0 h 6693065"/>
              <a:gd name="connsiteX2" fmla="*/ 11787051 w 12192000"/>
              <a:gd name="connsiteY2" fmla="*/ 6453051 h 6693065"/>
              <a:gd name="connsiteX3" fmla="*/ 39189 w 12192000"/>
              <a:gd name="connsiteY3" fmla="*/ 6413863 h 6693065"/>
              <a:gd name="connsiteX4" fmla="*/ 0 w 12192000"/>
              <a:gd name="connsiteY4" fmla="*/ 0 h 6693065"/>
              <a:gd name="connsiteX5" fmla="*/ 164935 w 12192000"/>
              <a:gd name="connsiteY5" fmla="*/ 164935 h 6693065"/>
              <a:gd name="connsiteX6" fmla="*/ 164935 w 12192000"/>
              <a:gd name="connsiteY6" fmla="*/ 6693065 h 6693065"/>
              <a:gd name="connsiteX7" fmla="*/ 12027065 w 12192000"/>
              <a:gd name="connsiteY7" fmla="*/ 6693065 h 6693065"/>
              <a:gd name="connsiteX8" fmla="*/ 12027065 w 12192000"/>
              <a:gd name="connsiteY8" fmla="*/ 164935 h 6693065"/>
              <a:gd name="connsiteX9" fmla="*/ 164935 w 12192000"/>
              <a:gd name="connsiteY9" fmla="*/ 164935 h 6693065"/>
              <a:gd name="connsiteX0" fmla="*/ 0 w 12192000"/>
              <a:gd name="connsiteY0" fmla="*/ 0 h 6693065"/>
              <a:gd name="connsiteX1" fmla="*/ 12192000 w 12192000"/>
              <a:gd name="connsiteY1" fmla="*/ 0 h 6693065"/>
              <a:gd name="connsiteX2" fmla="*/ 11787051 w 12192000"/>
              <a:gd name="connsiteY2" fmla="*/ 6453051 h 6693065"/>
              <a:gd name="connsiteX3" fmla="*/ 39189 w 12192000"/>
              <a:gd name="connsiteY3" fmla="*/ 6413863 h 6693065"/>
              <a:gd name="connsiteX4" fmla="*/ 0 w 12192000"/>
              <a:gd name="connsiteY4" fmla="*/ 0 h 6693065"/>
              <a:gd name="connsiteX5" fmla="*/ 164935 w 12192000"/>
              <a:gd name="connsiteY5" fmla="*/ 164935 h 6693065"/>
              <a:gd name="connsiteX6" fmla="*/ 177998 w 12192000"/>
              <a:gd name="connsiteY6" fmla="*/ 6457933 h 6693065"/>
              <a:gd name="connsiteX7" fmla="*/ 12027065 w 12192000"/>
              <a:gd name="connsiteY7" fmla="*/ 6693065 h 6693065"/>
              <a:gd name="connsiteX8" fmla="*/ 12027065 w 12192000"/>
              <a:gd name="connsiteY8" fmla="*/ 164935 h 6693065"/>
              <a:gd name="connsiteX9" fmla="*/ 164935 w 12192000"/>
              <a:gd name="connsiteY9" fmla="*/ 164935 h 6693065"/>
              <a:gd name="connsiteX0" fmla="*/ 31076 w 12223076"/>
              <a:gd name="connsiteY0" fmla="*/ 0 h 6693065"/>
              <a:gd name="connsiteX1" fmla="*/ 12223076 w 12223076"/>
              <a:gd name="connsiteY1" fmla="*/ 0 h 6693065"/>
              <a:gd name="connsiteX2" fmla="*/ 11818127 w 12223076"/>
              <a:gd name="connsiteY2" fmla="*/ 6453051 h 6693065"/>
              <a:gd name="connsiteX3" fmla="*/ 70265 w 12223076"/>
              <a:gd name="connsiteY3" fmla="*/ 6413863 h 6693065"/>
              <a:gd name="connsiteX4" fmla="*/ 31076 w 12223076"/>
              <a:gd name="connsiteY4" fmla="*/ 0 h 6693065"/>
              <a:gd name="connsiteX5" fmla="*/ 196011 w 12223076"/>
              <a:gd name="connsiteY5" fmla="*/ 164935 h 6693065"/>
              <a:gd name="connsiteX6" fmla="*/ 68 w 12223076"/>
              <a:gd name="connsiteY6" fmla="*/ 6549373 h 6693065"/>
              <a:gd name="connsiteX7" fmla="*/ 12058141 w 12223076"/>
              <a:gd name="connsiteY7" fmla="*/ 6693065 h 6693065"/>
              <a:gd name="connsiteX8" fmla="*/ 12058141 w 12223076"/>
              <a:gd name="connsiteY8" fmla="*/ 164935 h 6693065"/>
              <a:gd name="connsiteX9" fmla="*/ 196011 w 12223076"/>
              <a:gd name="connsiteY9" fmla="*/ 164935 h 6693065"/>
              <a:gd name="connsiteX0" fmla="*/ 31076 w 12223076"/>
              <a:gd name="connsiteY0" fmla="*/ 0 h 6549373"/>
              <a:gd name="connsiteX1" fmla="*/ 12223076 w 12223076"/>
              <a:gd name="connsiteY1" fmla="*/ 0 h 6549373"/>
              <a:gd name="connsiteX2" fmla="*/ 11818127 w 12223076"/>
              <a:gd name="connsiteY2" fmla="*/ 6453051 h 6549373"/>
              <a:gd name="connsiteX3" fmla="*/ 70265 w 12223076"/>
              <a:gd name="connsiteY3" fmla="*/ 6413863 h 6549373"/>
              <a:gd name="connsiteX4" fmla="*/ 31076 w 12223076"/>
              <a:gd name="connsiteY4" fmla="*/ 0 h 6549373"/>
              <a:gd name="connsiteX5" fmla="*/ 196011 w 12223076"/>
              <a:gd name="connsiteY5" fmla="*/ 164935 h 6549373"/>
              <a:gd name="connsiteX6" fmla="*/ 68 w 12223076"/>
              <a:gd name="connsiteY6" fmla="*/ 6549373 h 6549373"/>
              <a:gd name="connsiteX7" fmla="*/ 11849135 w 12223076"/>
              <a:gd name="connsiteY7" fmla="*/ 6523248 h 6549373"/>
              <a:gd name="connsiteX8" fmla="*/ 12058141 w 12223076"/>
              <a:gd name="connsiteY8" fmla="*/ 164935 h 6549373"/>
              <a:gd name="connsiteX9" fmla="*/ 196011 w 12223076"/>
              <a:gd name="connsiteY9" fmla="*/ 164935 h 6549373"/>
              <a:gd name="connsiteX0" fmla="*/ 31076 w 12223076"/>
              <a:gd name="connsiteY0" fmla="*/ 0 h 6549373"/>
              <a:gd name="connsiteX1" fmla="*/ 12223076 w 12223076"/>
              <a:gd name="connsiteY1" fmla="*/ 0 h 6549373"/>
              <a:gd name="connsiteX2" fmla="*/ 11818127 w 12223076"/>
              <a:gd name="connsiteY2" fmla="*/ 6453051 h 6549373"/>
              <a:gd name="connsiteX3" fmla="*/ 70265 w 12223076"/>
              <a:gd name="connsiteY3" fmla="*/ 6413863 h 6549373"/>
              <a:gd name="connsiteX4" fmla="*/ 31076 w 12223076"/>
              <a:gd name="connsiteY4" fmla="*/ 0 h 6549373"/>
              <a:gd name="connsiteX5" fmla="*/ 196011 w 12223076"/>
              <a:gd name="connsiteY5" fmla="*/ 164935 h 6549373"/>
              <a:gd name="connsiteX6" fmla="*/ 68 w 12223076"/>
              <a:gd name="connsiteY6" fmla="*/ 6549373 h 6549373"/>
              <a:gd name="connsiteX7" fmla="*/ 11953638 w 12223076"/>
              <a:gd name="connsiteY7" fmla="*/ 6536311 h 6549373"/>
              <a:gd name="connsiteX8" fmla="*/ 12058141 w 12223076"/>
              <a:gd name="connsiteY8" fmla="*/ 164935 h 6549373"/>
              <a:gd name="connsiteX9" fmla="*/ 196011 w 12223076"/>
              <a:gd name="connsiteY9" fmla="*/ 164935 h 6549373"/>
              <a:gd name="connsiteX0" fmla="*/ 31076 w 12058141"/>
              <a:gd name="connsiteY0" fmla="*/ 0 h 6549373"/>
              <a:gd name="connsiteX1" fmla="*/ 11883442 w 12058141"/>
              <a:gd name="connsiteY1" fmla="*/ 52252 h 6549373"/>
              <a:gd name="connsiteX2" fmla="*/ 11818127 w 12058141"/>
              <a:gd name="connsiteY2" fmla="*/ 6453051 h 6549373"/>
              <a:gd name="connsiteX3" fmla="*/ 70265 w 12058141"/>
              <a:gd name="connsiteY3" fmla="*/ 6413863 h 6549373"/>
              <a:gd name="connsiteX4" fmla="*/ 31076 w 12058141"/>
              <a:gd name="connsiteY4" fmla="*/ 0 h 6549373"/>
              <a:gd name="connsiteX5" fmla="*/ 196011 w 12058141"/>
              <a:gd name="connsiteY5" fmla="*/ 164935 h 6549373"/>
              <a:gd name="connsiteX6" fmla="*/ 68 w 12058141"/>
              <a:gd name="connsiteY6" fmla="*/ 6549373 h 6549373"/>
              <a:gd name="connsiteX7" fmla="*/ 11953638 w 12058141"/>
              <a:gd name="connsiteY7" fmla="*/ 6536311 h 6549373"/>
              <a:gd name="connsiteX8" fmla="*/ 12058141 w 12058141"/>
              <a:gd name="connsiteY8" fmla="*/ 164935 h 6549373"/>
              <a:gd name="connsiteX9" fmla="*/ 196011 w 12058141"/>
              <a:gd name="connsiteY9" fmla="*/ 164935 h 6549373"/>
              <a:gd name="connsiteX0" fmla="*/ 31076 w 12058141"/>
              <a:gd name="connsiteY0" fmla="*/ 0 h 6549373"/>
              <a:gd name="connsiteX1" fmla="*/ 11883442 w 12058141"/>
              <a:gd name="connsiteY1" fmla="*/ 52252 h 6549373"/>
              <a:gd name="connsiteX2" fmla="*/ 11818127 w 12058141"/>
              <a:gd name="connsiteY2" fmla="*/ 6453051 h 6549373"/>
              <a:gd name="connsiteX3" fmla="*/ 70265 w 12058141"/>
              <a:gd name="connsiteY3" fmla="*/ 6413863 h 6549373"/>
              <a:gd name="connsiteX4" fmla="*/ 31076 w 12058141"/>
              <a:gd name="connsiteY4" fmla="*/ 0 h 6549373"/>
              <a:gd name="connsiteX5" fmla="*/ 196011 w 12058141"/>
              <a:gd name="connsiteY5" fmla="*/ 164935 h 6549373"/>
              <a:gd name="connsiteX6" fmla="*/ 68 w 12058141"/>
              <a:gd name="connsiteY6" fmla="*/ 6549373 h 6549373"/>
              <a:gd name="connsiteX7" fmla="*/ 11953638 w 12058141"/>
              <a:gd name="connsiteY7" fmla="*/ 6536311 h 6549373"/>
              <a:gd name="connsiteX8" fmla="*/ 12058141 w 12058141"/>
              <a:gd name="connsiteY8" fmla="*/ 164935 h 6549373"/>
              <a:gd name="connsiteX9" fmla="*/ 11609123 w 12058141"/>
              <a:gd name="connsiteY9" fmla="*/ 17418 h 6549373"/>
              <a:gd name="connsiteX10" fmla="*/ 196011 w 12058141"/>
              <a:gd name="connsiteY10" fmla="*/ 164935 h 6549373"/>
              <a:gd name="connsiteX0" fmla="*/ 31092 w 12058157"/>
              <a:gd name="connsiteY0" fmla="*/ 0 h 6549373"/>
              <a:gd name="connsiteX1" fmla="*/ 11883458 w 12058157"/>
              <a:gd name="connsiteY1" fmla="*/ 52252 h 6549373"/>
              <a:gd name="connsiteX2" fmla="*/ 11818143 w 12058157"/>
              <a:gd name="connsiteY2" fmla="*/ 6453051 h 6549373"/>
              <a:gd name="connsiteX3" fmla="*/ 70281 w 12058157"/>
              <a:gd name="connsiteY3" fmla="*/ 6413863 h 6549373"/>
              <a:gd name="connsiteX4" fmla="*/ 31092 w 12058157"/>
              <a:gd name="connsiteY4" fmla="*/ 0 h 6549373"/>
              <a:gd name="connsiteX5" fmla="*/ 156838 w 12058157"/>
              <a:gd name="connsiteY5" fmla="*/ 47369 h 6549373"/>
              <a:gd name="connsiteX6" fmla="*/ 84 w 12058157"/>
              <a:gd name="connsiteY6" fmla="*/ 6549373 h 6549373"/>
              <a:gd name="connsiteX7" fmla="*/ 11953654 w 12058157"/>
              <a:gd name="connsiteY7" fmla="*/ 6536311 h 6549373"/>
              <a:gd name="connsiteX8" fmla="*/ 12058157 w 12058157"/>
              <a:gd name="connsiteY8" fmla="*/ 164935 h 6549373"/>
              <a:gd name="connsiteX9" fmla="*/ 11609139 w 12058157"/>
              <a:gd name="connsiteY9" fmla="*/ 17418 h 6549373"/>
              <a:gd name="connsiteX10" fmla="*/ 156838 w 12058157"/>
              <a:gd name="connsiteY10" fmla="*/ 47369 h 6549373"/>
              <a:gd name="connsiteX0" fmla="*/ 31092 w 12058157"/>
              <a:gd name="connsiteY0" fmla="*/ 0 h 6662972"/>
              <a:gd name="connsiteX1" fmla="*/ 11883458 w 12058157"/>
              <a:gd name="connsiteY1" fmla="*/ 52252 h 6662972"/>
              <a:gd name="connsiteX2" fmla="*/ 11896851 w 12058157"/>
              <a:gd name="connsiteY2" fmla="*/ 6662972 h 6662972"/>
              <a:gd name="connsiteX3" fmla="*/ 70281 w 12058157"/>
              <a:gd name="connsiteY3" fmla="*/ 6413863 h 6662972"/>
              <a:gd name="connsiteX4" fmla="*/ 31092 w 12058157"/>
              <a:gd name="connsiteY4" fmla="*/ 0 h 6662972"/>
              <a:gd name="connsiteX5" fmla="*/ 156838 w 12058157"/>
              <a:gd name="connsiteY5" fmla="*/ 47369 h 6662972"/>
              <a:gd name="connsiteX6" fmla="*/ 84 w 12058157"/>
              <a:gd name="connsiteY6" fmla="*/ 6549373 h 6662972"/>
              <a:gd name="connsiteX7" fmla="*/ 11953654 w 12058157"/>
              <a:gd name="connsiteY7" fmla="*/ 6536311 h 6662972"/>
              <a:gd name="connsiteX8" fmla="*/ 12058157 w 12058157"/>
              <a:gd name="connsiteY8" fmla="*/ 164935 h 6662972"/>
              <a:gd name="connsiteX9" fmla="*/ 11609139 w 12058157"/>
              <a:gd name="connsiteY9" fmla="*/ 17418 h 6662972"/>
              <a:gd name="connsiteX10" fmla="*/ 156838 w 12058157"/>
              <a:gd name="connsiteY10" fmla="*/ 47369 h 6662972"/>
              <a:gd name="connsiteX0" fmla="*/ 31092 w 12058157"/>
              <a:gd name="connsiteY0" fmla="*/ 0 h 6689385"/>
              <a:gd name="connsiteX1" fmla="*/ 11883458 w 12058157"/>
              <a:gd name="connsiteY1" fmla="*/ 52252 h 6689385"/>
              <a:gd name="connsiteX2" fmla="*/ 11896851 w 12058157"/>
              <a:gd name="connsiteY2" fmla="*/ 6662972 h 6689385"/>
              <a:gd name="connsiteX3" fmla="*/ 30927 w 12058157"/>
              <a:gd name="connsiteY3" fmla="*/ 6689385 h 6689385"/>
              <a:gd name="connsiteX4" fmla="*/ 31092 w 12058157"/>
              <a:gd name="connsiteY4" fmla="*/ 0 h 6689385"/>
              <a:gd name="connsiteX5" fmla="*/ 156838 w 12058157"/>
              <a:gd name="connsiteY5" fmla="*/ 47369 h 6689385"/>
              <a:gd name="connsiteX6" fmla="*/ 84 w 12058157"/>
              <a:gd name="connsiteY6" fmla="*/ 6549373 h 6689385"/>
              <a:gd name="connsiteX7" fmla="*/ 11953654 w 12058157"/>
              <a:gd name="connsiteY7" fmla="*/ 6536311 h 6689385"/>
              <a:gd name="connsiteX8" fmla="*/ 12058157 w 12058157"/>
              <a:gd name="connsiteY8" fmla="*/ 164935 h 6689385"/>
              <a:gd name="connsiteX9" fmla="*/ 11609139 w 12058157"/>
              <a:gd name="connsiteY9" fmla="*/ 17418 h 6689385"/>
              <a:gd name="connsiteX10" fmla="*/ 156838 w 12058157"/>
              <a:gd name="connsiteY10" fmla="*/ 47369 h 6689385"/>
              <a:gd name="connsiteX0" fmla="*/ 31092 w 12058597"/>
              <a:gd name="connsiteY0" fmla="*/ 0 h 6689385"/>
              <a:gd name="connsiteX1" fmla="*/ 11883458 w 12058597"/>
              <a:gd name="connsiteY1" fmla="*/ 52252 h 6689385"/>
              <a:gd name="connsiteX2" fmla="*/ 11896851 w 12058597"/>
              <a:gd name="connsiteY2" fmla="*/ 6662972 h 6689385"/>
              <a:gd name="connsiteX3" fmla="*/ 30927 w 12058597"/>
              <a:gd name="connsiteY3" fmla="*/ 6689385 h 6689385"/>
              <a:gd name="connsiteX4" fmla="*/ 31092 w 12058597"/>
              <a:gd name="connsiteY4" fmla="*/ 0 h 6689385"/>
              <a:gd name="connsiteX5" fmla="*/ 156838 w 12058597"/>
              <a:gd name="connsiteY5" fmla="*/ 47369 h 6689385"/>
              <a:gd name="connsiteX6" fmla="*/ 84 w 12058597"/>
              <a:gd name="connsiteY6" fmla="*/ 6549373 h 6689385"/>
              <a:gd name="connsiteX7" fmla="*/ 12058597 w 12058597"/>
              <a:gd name="connsiteY7" fmla="*/ 6654392 h 6689385"/>
              <a:gd name="connsiteX8" fmla="*/ 12058157 w 12058597"/>
              <a:gd name="connsiteY8" fmla="*/ 164935 h 6689385"/>
              <a:gd name="connsiteX9" fmla="*/ 11609139 w 12058597"/>
              <a:gd name="connsiteY9" fmla="*/ 17418 h 6689385"/>
              <a:gd name="connsiteX10" fmla="*/ 156838 w 12058597"/>
              <a:gd name="connsiteY10" fmla="*/ 47369 h 6689385"/>
              <a:gd name="connsiteX0" fmla="*/ 165 w 12027670"/>
              <a:gd name="connsiteY0" fmla="*/ 0 h 6689385"/>
              <a:gd name="connsiteX1" fmla="*/ 11852531 w 12027670"/>
              <a:gd name="connsiteY1" fmla="*/ 52252 h 6689385"/>
              <a:gd name="connsiteX2" fmla="*/ 11865924 w 12027670"/>
              <a:gd name="connsiteY2" fmla="*/ 6662972 h 6689385"/>
              <a:gd name="connsiteX3" fmla="*/ 0 w 12027670"/>
              <a:gd name="connsiteY3" fmla="*/ 6689385 h 6689385"/>
              <a:gd name="connsiteX4" fmla="*/ 165 w 12027670"/>
              <a:gd name="connsiteY4" fmla="*/ 0 h 6689385"/>
              <a:gd name="connsiteX5" fmla="*/ 125911 w 12027670"/>
              <a:gd name="connsiteY5" fmla="*/ 47369 h 6689385"/>
              <a:gd name="connsiteX6" fmla="*/ 34748 w 12027670"/>
              <a:gd name="connsiteY6" fmla="*/ 6680574 h 6689385"/>
              <a:gd name="connsiteX7" fmla="*/ 12027670 w 12027670"/>
              <a:gd name="connsiteY7" fmla="*/ 6654392 h 6689385"/>
              <a:gd name="connsiteX8" fmla="*/ 12027230 w 12027670"/>
              <a:gd name="connsiteY8" fmla="*/ 164935 h 6689385"/>
              <a:gd name="connsiteX9" fmla="*/ 11578212 w 12027670"/>
              <a:gd name="connsiteY9" fmla="*/ 17418 h 6689385"/>
              <a:gd name="connsiteX10" fmla="*/ 125911 w 12027670"/>
              <a:gd name="connsiteY10" fmla="*/ 47369 h 668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27670" h="6689385">
                <a:moveTo>
                  <a:pt x="165" y="0"/>
                </a:moveTo>
                <a:lnTo>
                  <a:pt x="11852531" y="52252"/>
                </a:lnTo>
                <a:cubicBezTo>
                  <a:pt x="11856995" y="2255825"/>
                  <a:pt x="11861460" y="4459399"/>
                  <a:pt x="11865924" y="6662972"/>
                </a:cubicBezTo>
                <a:lnTo>
                  <a:pt x="0" y="6689385"/>
                </a:lnTo>
                <a:cubicBezTo>
                  <a:pt x="0" y="4403385"/>
                  <a:pt x="165" y="2286000"/>
                  <a:pt x="165" y="0"/>
                </a:cubicBezTo>
                <a:close/>
                <a:moveTo>
                  <a:pt x="125911" y="47369"/>
                </a:moveTo>
                <a:cubicBezTo>
                  <a:pt x="130265" y="2145035"/>
                  <a:pt x="30394" y="4582908"/>
                  <a:pt x="34748" y="6680574"/>
                </a:cubicBezTo>
                <a:lnTo>
                  <a:pt x="12027670" y="6654392"/>
                </a:lnTo>
                <a:cubicBezTo>
                  <a:pt x="12027523" y="4491240"/>
                  <a:pt x="12027377" y="2328087"/>
                  <a:pt x="12027230" y="164935"/>
                </a:cubicBezTo>
                <a:cubicBezTo>
                  <a:pt x="11877557" y="159306"/>
                  <a:pt x="11727885" y="23047"/>
                  <a:pt x="11578212" y="17418"/>
                </a:cubicBezTo>
                <a:lnTo>
                  <a:pt x="125911" y="47369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F9F06-47DF-4E64-951C-7EAC90F2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5121"/>
            <a:ext cx="11658600" cy="66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2">
            <a:extLst>
              <a:ext uri="{FF2B5EF4-FFF2-40B4-BE49-F238E27FC236}">
                <a16:creationId xmlns:a16="http://schemas.microsoft.com/office/drawing/2014/main" id="{62798149-95B6-4BCD-9E8C-C87E1360C741}"/>
              </a:ext>
            </a:extLst>
          </p:cNvPr>
          <p:cNvSpPr/>
          <p:nvPr/>
        </p:nvSpPr>
        <p:spPr>
          <a:xfrm>
            <a:off x="2743200" y="2479089"/>
            <a:ext cx="3505200" cy="2286000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3FCE4-13EC-479B-9E1D-E5B986943BDD}"/>
              </a:ext>
            </a:extLst>
          </p:cNvPr>
          <p:cNvSpPr txBox="1"/>
          <p:nvPr/>
        </p:nvSpPr>
        <p:spPr>
          <a:xfrm>
            <a:off x="304800" y="2784752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ছবিতে লোকটি কি করছে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C1CA97C5-2242-45AF-BA94-E1230D9D83EC}"/>
              </a:ext>
            </a:extLst>
          </p:cNvPr>
          <p:cNvSpPr/>
          <p:nvPr/>
        </p:nvSpPr>
        <p:spPr>
          <a:xfrm>
            <a:off x="1943100" y="3126789"/>
            <a:ext cx="723900" cy="990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63D56-6C71-4282-BC23-860E646E8C11}"/>
              </a:ext>
            </a:extLst>
          </p:cNvPr>
          <p:cNvSpPr txBox="1"/>
          <p:nvPr/>
        </p:nvSpPr>
        <p:spPr>
          <a:xfrm>
            <a:off x="6807200" y="2551837"/>
            <a:ext cx="1828800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মাটি দিয়ে হাড়িপাতিল বানাচ্ছে।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4A170-AE2A-492B-8F60-FD3EB0E9405D}"/>
              </a:ext>
            </a:extLst>
          </p:cNvPr>
          <p:cNvSpPr txBox="1"/>
          <p:nvPr/>
        </p:nvSpPr>
        <p:spPr>
          <a:xfrm>
            <a:off x="304800" y="5248359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মাটি দিয়ে যারা এগুলো তৈরি করেন তাদের কী বলা হয়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CB968-8287-4F5A-8978-E733AC00A2FD}"/>
              </a:ext>
            </a:extLst>
          </p:cNvPr>
          <p:cNvSpPr txBox="1"/>
          <p:nvPr/>
        </p:nvSpPr>
        <p:spPr>
          <a:xfrm>
            <a:off x="6807200" y="5525359"/>
            <a:ext cx="1473200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869FE-62C5-4040-A13A-02377102309C}"/>
              </a:ext>
            </a:extLst>
          </p:cNvPr>
          <p:cNvSpPr txBox="1"/>
          <p:nvPr/>
        </p:nvSpPr>
        <p:spPr>
          <a:xfrm>
            <a:off x="9144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আমরা ঘরের কাজে ব্যবহার করে থাকি।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12">
            <a:extLst>
              <a:ext uri="{FF2B5EF4-FFF2-40B4-BE49-F238E27FC236}">
                <a16:creationId xmlns:a16="http://schemas.microsoft.com/office/drawing/2014/main" id="{A0E49606-2100-4217-9697-CA9EF7BA0C21}"/>
              </a:ext>
            </a:extLst>
          </p:cNvPr>
          <p:cNvSpPr/>
          <p:nvPr/>
        </p:nvSpPr>
        <p:spPr>
          <a:xfrm rot="1827656">
            <a:off x="3543711" y="1432965"/>
            <a:ext cx="1003512" cy="157344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168507-B8E8-424A-AC76-106E627C0539}"/>
              </a:ext>
            </a:extLst>
          </p:cNvPr>
          <p:cNvSpPr/>
          <p:nvPr/>
        </p:nvSpPr>
        <p:spPr>
          <a:xfrm>
            <a:off x="2057400" y="914400"/>
            <a:ext cx="4038600" cy="2057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BB4F8-A0AA-4BE8-8D01-5D3232C706D8}"/>
              </a:ext>
            </a:extLst>
          </p:cNvPr>
          <p:cNvSpPr txBox="1"/>
          <p:nvPr/>
        </p:nvSpPr>
        <p:spPr>
          <a:xfrm>
            <a:off x="1524000" y="3657600"/>
            <a:ext cx="61722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কুমার কাদামাটি দিয়ে কী তৈরি করেন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841CA-8866-465B-8FA5-1D84A0A30A9E}"/>
              </a:ext>
            </a:extLst>
          </p:cNvPr>
          <p:cNvSpPr txBox="1"/>
          <p:nvPr/>
        </p:nvSpPr>
        <p:spPr>
          <a:xfrm>
            <a:off x="1524000" y="4864100"/>
            <a:ext cx="61722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এগুলো আমরা কোথায় ব্যবহার করি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30A882-B1C6-4C87-8A66-34681E8B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2743200" cy="226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4F10-ACD4-4072-A836-DF103ED3F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7860" y="1445260"/>
            <a:ext cx="297688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70C83-3421-4E4D-B939-7E2455A9D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514600" cy="226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EA0AA-6AF5-4147-BB70-4FEE22AF66B6}"/>
              </a:ext>
            </a:extLst>
          </p:cNvPr>
          <p:cNvSpPr txBox="1"/>
          <p:nvPr/>
        </p:nvSpPr>
        <p:spPr>
          <a:xfrm>
            <a:off x="2133600" y="5715000"/>
            <a:ext cx="4800600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BAE14-37D0-4FC0-81F6-E5556AE6E577}"/>
              </a:ext>
            </a:extLst>
          </p:cNvPr>
          <p:cNvSpPr txBox="1"/>
          <p:nvPr/>
        </p:nvSpPr>
        <p:spPr>
          <a:xfrm>
            <a:off x="838200" y="4622800"/>
            <a:ext cx="12192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C023E-9823-4FED-8C41-DAA7259AD99F}"/>
              </a:ext>
            </a:extLst>
          </p:cNvPr>
          <p:cNvSpPr txBox="1"/>
          <p:nvPr/>
        </p:nvSpPr>
        <p:spPr>
          <a:xfrm>
            <a:off x="3810000" y="4622799"/>
            <a:ext cx="1752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রেশম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9F432-A07E-44AF-AEAA-351BDDCF8E22}"/>
              </a:ext>
            </a:extLst>
          </p:cNvPr>
          <p:cNvSpPr txBox="1"/>
          <p:nvPr/>
        </p:nvSpPr>
        <p:spPr>
          <a:xfrm>
            <a:off x="6553200" y="4622800"/>
            <a:ext cx="20574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পশমের সুতা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8392D6-52A0-47B2-865E-B77858A3BB74}"/>
              </a:ext>
            </a:extLst>
          </p:cNvPr>
          <p:cNvSpPr/>
          <p:nvPr/>
        </p:nvSpPr>
        <p:spPr>
          <a:xfrm>
            <a:off x="3238500" y="228600"/>
            <a:ext cx="2895600" cy="76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FD601-F740-4014-B1AA-E1ED6E921A67}"/>
              </a:ext>
            </a:extLst>
          </p:cNvPr>
          <p:cNvSpPr txBox="1"/>
          <p:nvPr/>
        </p:nvSpPr>
        <p:spPr>
          <a:xfrm>
            <a:off x="914400" y="4648200"/>
            <a:ext cx="65532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যারা তাঁতে কাপড় বুনেন তাদের কী বলা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40F83-1E97-4C80-9240-D9A76455BA5E}"/>
              </a:ext>
            </a:extLst>
          </p:cNvPr>
          <p:cNvSpPr txBox="1"/>
          <p:nvPr/>
        </p:nvSpPr>
        <p:spPr>
          <a:xfrm>
            <a:off x="3352800" y="5715000"/>
            <a:ext cx="1752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তাঁতি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9AEE5-38E6-4063-8D55-E05CF9E67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37101"/>
            <a:ext cx="3124200" cy="2678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E23A0-BB2D-40FC-A19B-948DED3F0956}"/>
              </a:ext>
            </a:extLst>
          </p:cNvPr>
          <p:cNvSpPr txBox="1"/>
          <p:nvPr/>
        </p:nvSpPr>
        <p:spPr>
          <a:xfrm>
            <a:off x="2857500" y="312986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ছবিটি দেখ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F000-1F9E-4E31-A1FE-2B50D51C4B25}"/>
              </a:ext>
            </a:extLst>
          </p:cNvPr>
          <p:cNvSpPr txBox="1"/>
          <p:nvPr/>
        </p:nvSpPr>
        <p:spPr>
          <a:xfrm>
            <a:off x="381000" y="1684586"/>
            <a:ext cx="17526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এটির নাম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85B8C-C682-447F-9670-CB0930081210}"/>
              </a:ext>
            </a:extLst>
          </p:cNvPr>
          <p:cNvSpPr txBox="1"/>
          <p:nvPr/>
        </p:nvSpPr>
        <p:spPr>
          <a:xfrm>
            <a:off x="355600" y="3369022"/>
            <a:ext cx="17780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তাঁত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1D893-367D-4E4F-98CC-7D5F837A08C7}"/>
              </a:ext>
            </a:extLst>
          </p:cNvPr>
          <p:cNvSpPr txBox="1"/>
          <p:nvPr/>
        </p:nvSpPr>
        <p:spPr>
          <a:xfrm>
            <a:off x="6248400" y="1567794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তাঁতে কী করা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D65F1-CCF0-4A31-B851-CA5E2620D080}"/>
              </a:ext>
            </a:extLst>
          </p:cNvPr>
          <p:cNvSpPr txBox="1"/>
          <p:nvPr/>
        </p:nvSpPr>
        <p:spPr>
          <a:xfrm>
            <a:off x="6248400" y="3330416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কাপড় বুনা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609CD2-8982-4AB2-81CF-AFD7506544F6}"/>
              </a:ext>
            </a:extLst>
          </p:cNvPr>
          <p:cNvSpPr txBox="1"/>
          <p:nvPr/>
        </p:nvSpPr>
        <p:spPr>
          <a:xfrm>
            <a:off x="1219200" y="4635498"/>
            <a:ext cx="5943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কি জান এগুলো কে তৈরি  করে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2C18C-F38D-4754-A940-44F805B24364}"/>
              </a:ext>
            </a:extLst>
          </p:cNvPr>
          <p:cNvSpPr txBox="1"/>
          <p:nvPr/>
        </p:nvSpPr>
        <p:spPr>
          <a:xfrm>
            <a:off x="3886200" y="5638799"/>
            <a:ext cx="990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দর্জি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2400BF0-33E2-46A1-A095-676F9C1770B7}"/>
              </a:ext>
            </a:extLst>
          </p:cNvPr>
          <p:cNvSpPr/>
          <p:nvPr/>
        </p:nvSpPr>
        <p:spPr>
          <a:xfrm>
            <a:off x="3429000" y="1219200"/>
            <a:ext cx="32766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39E53-F3C6-4DF1-AC75-4CC6560C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519">
            <a:off x="648647" y="1291589"/>
            <a:ext cx="2252739" cy="1988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19EB6-4C55-4910-BDFA-B621370F7448}"/>
              </a:ext>
            </a:extLst>
          </p:cNvPr>
          <p:cNvSpPr txBox="1"/>
          <p:nvPr/>
        </p:nvSpPr>
        <p:spPr>
          <a:xfrm>
            <a:off x="7391400" y="1219200"/>
            <a:ext cx="1371600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আমরা এসব পোষাক প্রতিদিন পরি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A71E336-A8C2-4CD4-94BA-8460DDA637A1}"/>
              </a:ext>
            </a:extLst>
          </p:cNvPr>
          <p:cNvSpPr/>
          <p:nvPr/>
        </p:nvSpPr>
        <p:spPr>
          <a:xfrm>
            <a:off x="7811131" y="2972972"/>
            <a:ext cx="2971800" cy="15621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2E116-01FE-41D2-B8BA-29E1B75EFAAA}"/>
              </a:ext>
            </a:extLst>
          </p:cNvPr>
          <p:cNvSpPr txBox="1"/>
          <p:nvPr/>
        </p:nvSpPr>
        <p:spPr>
          <a:xfrm>
            <a:off x="1379804" y="5064646"/>
            <a:ext cx="908655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বলতে পারো এগুলো কোন কাজে ব্যবহার করা হয়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F7476-6D1B-4448-BBD8-592E833D293C}"/>
              </a:ext>
            </a:extLst>
          </p:cNvPr>
          <p:cNvSpPr txBox="1"/>
          <p:nvPr/>
        </p:nvSpPr>
        <p:spPr>
          <a:xfrm>
            <a:off x="4411439" y="5903319"/>
            <a:ext cx="3418449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ঘরবাড়ি তৈরির কাজে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822A5B-1BDD-47A9-8742-01AFD0059734}"/>
              </a:ext>
            </a:extLst>
          </p:cNvPr>
          <p:cNvSpPr/>
          <p:nvPr/>
        </p:nvSpPr>
        <p:spPr>
          <a:xfrm>
            <a:off x="2190750" y="761468"/>
            <a:ext cx="3048000" cy="1600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ED24B0-ED03-4DF6-80F4-88421B4855D2}"/>
              </a:ext>
            </a:extLst>
          </p:cNvPr>
          <p:cNvSpPr/>
          <p:nvPr/>
        </p:nvSpPr>
        <p:spPr>
          <a:xfrm>
            <a:off x="7811131" y="649585"/>
            <a:ext cx="2971800" cy="160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8824BE-23CE-4B3C-9551-A6EF2CC21078}"/>
              </a:ext>
            </a:extLst>
          </p:cNvPr>
          <p:cNvSpPr/>
          <p:nvPr/>
        </p:nvSpPr>
        <p:spPr>
          <a:xfrm>
            <a:off x="2074940" y="2917818"/>
            <a:ext cx="3048000" cy="1638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69547-68B2-4C8D-A3F5-7209128F182B}"/>
              </a:ext>
            </a:extLst>
          </p:cNvPr>
          <p:cNvSpPr txBox="1"/>
          <p:nvPr/>
        </p:nvSpPr>
        <p:spPr>
          <a:xfrm>
            <a:off x="2958860" y="0"/>
            <a:ext cx="399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C2D1A-B91A-4F42-A6AC-CA0869ED4EF9}"/>
              </a:ext>
            </a:extLst>
          </p:cNvPr>
          <p:cNvSpPr txBox="1"/>
          <p:nvPr/>
        </p:nvSpPr>
        <p:spPr>
          <a:xfrm>
            <a:off x="2888522" y="2466452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ল</a:t>
            </a:r>
            <a:r>
              <a:rPr lang="as-IN" dirty="0"/>
              <a:t>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93E9F-1BA2-466A-B77F-08C79F26E38E}"/>
              </a:ext>
            </a:extLst>
          </p:cNvPr>
          <p:cNvSpPr txBox="1"/>
          <p:nvPr/>
        </p:nvSpPr>
        <p:spPr>
          <a:xfrm>
            <a:off x="8452969" y="2443398"/>
            <a:ext cx="15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ইট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89FA1-493C-42BA-B0E0-88E49DED3E5F}"/>
              </a:ext>
            </a:extLst>
          </p:cNvPr>
          <p:cNvSpPr txBox="1"/>
          <p:nvPr/>
        </p:nvSpPr>
        <p:spPr>
          <a:xfrm>
            <a:off x="3137096" y="4615193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রড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C32B6-3854-4EB2-9795-C17CD46D3E6D}"/>
              </a:ext>
            </a:extLst>
          </p:cNvPr>
          <p:cNvSpPr txBox="1"/>
          <p:nvPr/>
        </p:nvSpPr>
        <p:spPr>
          <a:xfrm>
            <a:off x="8565511" y="4617969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স</a:t>
            </a:r>
            <a:r>
              <a:rPr lang="as-IN" dirty="0"/>
              <a:t>ি</a:t>
            </a:r>
            <a:r>
              <a:rPr lang="en-US" dirty="0"/>
              <a:t>ম</a:t>
            </a:r>
            <a:r>
              <a:rPr lang="as-IN" dirty="0"/>
              <a:t>ে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/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17121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C13B9F7-DEB1-47A8-9D3C-8236DCF050D7}"/>
              </a:ext>
            </a:extLst>
          </p:cNvPr>
          <p:cNvSpPr/>
          <p:nvPr/>
        </p:nvSpPr>
        <p:spPr>
          <a:xfrm>
            <a:off x="3505200" y="1828799"/>
            <a:ext cx="5041900" cy="3922931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399B7-79EB-4D99-A1D2-707E7030532C}"/>
              </a:ext>
            </a:extLst>
          </p:cNvPr>
          <p:cNvSpPr txBox="1"/>
          <p:nvPr/>
        </p:nvSpPr>
        <p:spPr>
          <a:xfrm>
            <a:off x="457200" y="2133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যারা এগুলো দিয়ে ঘরবাড়ি তৈরি করেন তাদের কী বলা হয়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F81F6-A91D-4D9B-A0ED-4B59A846C020}"/>
              </a:ext>
            </a:extLst>
          </p:cNvPr>
          <p:cNvSpPr txBox="1"/>
          <p:nvPr/>
        </p:nvSpPr>
        <p:spPr>
          <a:xfrm>
            <a:off x="482600" y="5105399"/>
            <a:ext cx="1905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রাজমিস্ত্রি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7C544-5186-4D50-A1DF-A562D3DF2343}"/>
              </a:ext>
            </a:extLst>
          </p:cNvPr>
          <p:cNvSpPr txBox="1"/>
          <p:nvPr/>
        </p:nvSpPr>
        <p:spPr>
          <a:xfrm flipH="1">
            <a:off x="4419600" y="815926"/>
            <a:ext cx="29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গু</a:t>
            </a:r>
            <a:r>
              <a:rPr lang="as-IN" dirty="0"/>
              <a:t>ল</a:t>
            </a:r>
            <a:r>
              <a:rPr lang="en-US" dirty="0"/>
              <a:t>ো </a:t>
            </a:r>
            <a:r>
              <a:rPr lang="as-IN" dirty="0"/>
              <a:t>দ</a:t>
            </a:r>
            <a:r>
              <a:rPr lang="en-US" dirty="0" err="1"/>
              <a:t>েখ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B0847-F23E-47D1-B412-9A053E47034A}"/>
              </a:ext>
            </a:extLst>
          </p:cNvPr>
          <p:cNvSpPr txBox="1"/>
          <p:nvPr/>
        </p:nvSpPr>
        <p:spPr>
          <a:xfrm>
            <a:off x="990600" y="5334000"/>
            <a:ext cx="69342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গ্রাম এবং শহরে সব জায়গাতেই এধরনের ঘরবাড়ি রয়েছে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322C6-1D29-4155-9BFC-1A676638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7" y="1844040"/>
            <a:ext cx="34290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2AC4D-5A2B-456C-9FF3-E9213046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77" y="1828800"/>
            <a:ext cx="335280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2B95DC-A76E-4DCE-80A4-037B6494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447800"/>
            <a:ext cx="5562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E58E6-A21F-4DA3-BE51-770C4FD3B8B2}"/>
              </a:ext>
            </a:extLst>
          </p:cNvPr>
          <p:cNvSpPr txBox="1"/>
          <p:nvPr/>
        </p:nvSpPr>
        <p:spPr>
          <a:xfrm>
            <a:off x="1320800" y="117901"/>
            <a:ext cx="6400800" cy="83099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ছাত্রছাত্রীদের নিরব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91F63-BF62-4C69-AD67-1A1043A1BF3E}"/>
              </a:ext>
            </a:extLst>
          </p:cNvPr>
          <p:cNvSpPr txBox="1"/>
          <p:nvPr/>
        </p:nvSpPr>
        <p:spPr>
          <a:xfrm>
            <a:off x="2438400" y="838200"/>
            <a:ext cx="44196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D27F5-A83A-4332-9B83-69084B53F7B6}"/>
              </a:ext>
            </a:extLst>
          </p:cNvPr>
          <p:cNvSpPr txBox="1"/>
          <p:nvPr/>
        </p:nvSpPr>
        <p:spPr>
          <a:xfrm>
            <a:off x="990600" y="3886200"/>
            <a:ext cx="7315200" cy="230832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তাঁতি কী দিয়ে কাপড় বুনেন?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২।কে ঘরবাড়ি তৈরি করেন?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2292A01-C8E7-4748-97D8-0A88E740496B}"/>
              </a:ext>
            </a:extLst>
          </p:cNvPr>
          <p:cNvSpPr txBox="1"/>
          <p:nvPr/>
        </p:nvSpPr>
        <p:spPr>
          <a:xfrm>
            <a:off x="3086100" y="982579"/>
            <a:ext cx="6019800" cy="723928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36DC4-15E1-4230-940B-144A845A8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901153"/>
            <a:ext cx="4338637" cy="39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EA39BF47-520B-4E63-BCE3-6D2EEBF04D46}"/>
              </a:ext>
            </a:extLst>
          </p:cNvPr>
          <p:cNvSpPr/>
          <p:nvPr/>
        </p:nvSpPr>
        <p:spPr>
          <a:xfrm>
            <a:off x="1524000" y="304800"/>
            <a:ext cx="6096000" cy="1600200"/>
          </a:xfrm>
          <a:prstGeom prst="round2DiagRect">
            <a:avLst/>
          </a:prstGeom>
          <a:solidFill>
            <a:srgbClr val="1EE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7200" dirty="0">
                <a:latin typeface="NikoshBAN" pitchFamily="2" charset="0"/>
                <a:cs typeface="NikoshBAN" pitchFamily="2" charset="0"/>
              </a:rPr>
              <a:t>শুন্যস্থান পূরন কর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FFED2-042C-4B8C-9ED3-F331714A361C}"/>
              </a:ext>
            </a:extLst>
          </p:cNvPr>
          <p:cNvSpPr txBox="1"/>
          <p:nvPr/>
        </p:nvSpPr>
        <p:spPr>
          <a:xfrm>
            <a:off x="228600" y="34290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কুমার ---- ---- ব্যবহার করেন । 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তাঁতি ---------- ব্যবহার করেন ।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দর্জি ----------- ব্যবহার করেন ।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রাজমিস্ত্রি -------- ব্যবহার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8F73A-1642-4FF3-B4A8-E6B0B71D0F2E}"/>
              </a:ext>
            </a:extLst>
          </p:cNvPr>
          <p:cNvSpPr txBox="1"/>
          <p:nvPr/>
        </p:nvSpPr>
        <p:spPr>
          <a:xfrm>
            <a:off x="6324600" y="3429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সুতি, রেশম ওপশমের সুতা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BDB35-1B30-41E1-AFCE-59F19F523E1A}"/>
              </a:ext>
            </a:extLst>
          </p:cNvPr>
          <p:cNvSpPr txBox="1"/>
          <p:nvPr/>
        </p:nvSpPr>
        <p:spPr>
          <a:xfrm>
            <a:off x="6337300" y="41125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কাদামাটি,চাকা ও রং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E083A-5FC0-4B9A-B10C-53527F85EF64}"/>
              </a:ext>
            </a:extLst>
          </p:cNvPr>
          <p:cNvSpPr txBox="1"/>
          <p:nvPr/>
        </p:nvSpPr>
        <p:spPr>
          <a:xfrm>
            <a:off x="6324600" y="46283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ইট,সিমেন্ট,বালু ও লোহার রড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DD981-8426-4777-A005-0F4ACFCE1DF4}"/>
              </a:ext>
            </a:extLst>
          </p:cNvPr>
          <p:cNvSpPr txBox="1"/>
          <p:nvPr/>
        </p:nvSpPr>
        <p:spPr>
          <a:xfrm>
            <a:off x="6324600" y="5614213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কাপড়,সুতা ও সেলাই মেশিন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48055 -0.1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3263 L -0.50417 -0.265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0834 0.177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49167 0.05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CC2F5A-70BD-4FBE-B4DD-E1E332F91ADC}"/>
              </a:ext>
            </a:extLst>
          </p:cNvPr>
          <p:cNvSpPr txBox="1"/>
          <p:nvPr/>
        </p:nvSpPr>
        <p:spPr>
          <a:xfrm>
            <a:off x="2933700" y="228600"/>
            <a:ext cx="28956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62898-5BBB-436F-8427-23A130E26C3B}"/>
              </a:ext>
            </a:extLst>
          </p:cNvPr>
          <p:cNvSpPr txBox="1"/>
          <p:nvPr/>
        </p:nvSpPr>
        <p:spPr>
          <a:xfrm>
            <a:off x="1752600" y="1600200"/>
            <a:ext cx="5257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6D316-43AD-4332-A5A4-0236C41E61A0}"/>
              </a:ext>
            </a:extLst>
          </p:cNvPr>
          <p:cNvSpPr txBox="1"/>
          <p:nvPr/>
        </p:nvSpPr>
        <p:spPr>
          <a:xfrm>
            <a:off x="381000" y="2819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কলস তৈরি করেন কে ?</a:t>
            </a:r>
          </a:p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ক) দর্জি         খ) কুমার    গ) রাজমিস্ত্রি     ঘ) তাঁতি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২।পোষাক তৈরি করেন কে ?</a:t>
            </a:r>
          </a:p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ক)রাজমিস্ত্রি    খ) কুমার    গ) তাঁতি         ঘ)দর্জি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ঘরবাড়ি তৈরি করেন কে ?</a:t>
            </a:r>
          </a:p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ক)কুমার       খ) দর্জি      গ) তাঁতি        ঘ) রাজমিস্ত্রি</a:t>
            </a:r>
          </a:p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3FA66-8D93-424D-A0AA-2A13DA47EFF4}"/>
              </a:ext>
            </a:extLst>
          </p:cNvPr>
          <p:cNvSpPr txBox="1"/>
          <p:nvPr/>
        </p:nvSpPr>
        <p:spPr>
          <a:xfrm>
            <a:off x="1905000" y="1295400"/>
            <a:ext cx="5029200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উত্তর দাও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24FAB-EF37-485F-8DF3-70DC9BBD0538}"/>
              </a:ext>
            </a:extLst>
          </p:cNvPr>
          <p:cNvSpPr txBox="1"/>
          <p:nvPr/>
        </p:nvSpPr>
        <p:spPr>
          <a:xfrm>
            <a:off x="609600" y="3124200"/>
            <a:ext cx="7391400" cy="3046988"/>
          </a:xfrm>
          <a:prstGeom prst="rect">
            <a:avLst/>
          </a:prstGeom>
          <a:ln>
            <a:solidFill>
              <a:srgbClr val="1DE99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দর্জি আমাদের জন্য কি তৈরি করেন ?</a:t>
            </a:r>
          </a:p>
          <a:p>
            <a:pPr marL="914400" indent="-914400">
              <a:buAutoNum type="arabicParenR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রাজমিস্ত্রি কি দিয়ে ঘরবাড়ি তৈরি করেন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6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F76CF-F35A-49F3-B79B-4FFD5A287064}"/>
              </a:ext>
            </a:extLst>
          </p:cNvPr>
          <p:cNvSpPr txBox="1"/>
          <p:nvPr/>
        </p:nvSpPr>
        <p:spPr>
          <a:xfrm>
            <a:off x="5486400" y="264795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DE1D-946D-4B5E-AAF1-78D2C6AB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22350"/>
            <a:ext cx="3886200" cy="331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5D35F1-22EC-4C35-8DDA-8B989A5A254A}"/>
              </a:ext>
            </a:extLst>
          </p:cNvPr>
          <p:cNvSpPr txBox="1"/>
          <p:nvPr/>
        </p:nvSpPr>
        <p:spPr>
          <a:xfrm>
            <a:off x="609600" y="4800600"/>
            <a:ext cx="8077200" cy="1200329"/>
          </a:xfrm>
          <a:prstGeom prst="rect">
            <a:avLst/>
          </a:prstGeom>
          <a:ln>
            <a:solidFill>
              <a:srgbClr val="D82EC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রাজমিস্ত্রি ও কুমারের  কাজ সম্পর্কে দুটি করে বাক্য লিখে আনবে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3">
            <a:extLst>
              <a:ext uri="{FF2B5EF4-FFF2-40B4-BE49-F238E27FC236}">
                <a16:creationId xmlns:a16="http://schemas.microsoft.com/office/drawing/2014/main" id="{5A30344F-F2DF-46F3-8B1F-E9A65D35DC7A}"/>
              </a:ext>
            </a:extLst>
          </p:cNvPr>
          <p:cNvSpPr/>
          <p:nvPr/>
        </p:nvSpPr>
        <p:spPr>
          <a:xfrm>
            <a:off x="4419600" y="2679700"/>
            <a:ext cx="838200" cy="865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6FC3FA-BD91-4AC2-9AD6-638E69427358}"/>
              </a:ext>
            </a:extLst>
          </p:cNvPr>
          <p:cNvSpPr txBox="1"/>
          <p:nvPr/>
        </p:nvSpPr>
        <p:spPr>
          <a:xfrm>
            <a:off x="2447778" y="5767030"/>
            <a:ext cx="700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সকলে ভাল থেকো,আগামী ক্লাসে আবার দেখা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45F73-3F19-43CE-A709-F3D5DCC8284D}"/>
              </a:ext>
            </a:extLst>
          </p:cNvPr>
          <p:cNvSpPr txBox="1"/>
          <p:nvPr/>
        </p:nvSpPr>
        <p:spPr>
          <a:xfrm>
            <a:off x="2447778" y="697832"/>
            <a:ext cx="6577860" cy="16447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B9C3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1E748-2360-4DDC-A68E-F01EA71FB2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961" y="4376535"/>
            <a:ext cx="1967468" cy="2014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76AE9-C989-423C-8E51-980EFE466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139" y="3119004"/>
            <a:ext cx="4273764" cy="2454271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C8BE898-C33C-4E21-9110-D8F3A85223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19" y="4450942"/>
            <a:ext cx="1749672" cy="20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3305533-B34F-4664-9876-C3EC2BA40F9E}"/>
              </a:ext>
            </a:extLst>
          </p:cNvPr>
          <p:cNvSpPr txBox="1"/>
          <p:nvPr/>
        </p:nvSpPr>
        <p:spPr>
          <a:xfrm>
            <a:off x="2151671" y="788207"/>
            <a:ext cx="2870343" cy="727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1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25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0D251B8-910C-42B7-AE85-F76557C02B80}"/>
              </a:ext>
            </a:extLst>
          </p:cNvPr>
          <p:cNvSpPr txBox="1"/>
          <p:nvPr/>
        </p:nvSpPr>
        <p:spPr>
          <a:xfrm>
            <a:off x="996254" y="3693535"/>
            <a:ext cx="461184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উজানী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ঃnasirict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57F4010-81A7-4C43-99FF-A4A51951F442}"/>
              </a:ext>
            </a:extLst>
          </p:cNvPr>
          <p:cNvSpPr txBox="1"/>
          <p:nvPr/>
        </p:nvSpPr>
        <p:spPr>
          <a:xfrm>
            <a:off x="7640009" y="788207"/>
            <a:ext cx="2475430" cy="727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1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25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DC058-858B-474B-B23B-A9373A38EA21}"/>
              </a:ext>
            </a:extLst>
          </p:cNvPr>
          <p:cNvSpPr txBox="1"/>
          <p:nvPr/>
        </p:nvSpPr>
        <p:spPr>
          <a:xfrm>
            <a:off x="6559703" y="3636879"/>
            <a:ext cx="4636043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-4</a:t>
            </a:r>
            <a:endParaRPr lang="bn-BD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bn-BD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101EC6-FCE5-4F06-B8E2-4E64ECC6047D}"/>
              </a:ext>
            </a:extLst>
          </p:cNvPr>
          <p:cNvGrpSpPr/>
          <p:nvPr/>
        </p:nvGrpSpPr>
        <p:grpSpPr>
          <a:xfrm>
            <a:off x="2462500" y="1766708"/>
            <a:ext cx="1950853" cy="1870171"/>
            <a:chOff x="71204" y="1071613"/>
            <a:chExt cx="1730471" cy="1730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EEA48A-519A-4217-9E8C-6F711A84A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4" y="1071613"/>
              <a:ext cx="1730471" cy="1730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C6688-1F9D-4E71-AB0F-80C92475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1279217"/>
              <a:ext cx="956603" cy="125265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8E26AA9-79CA-4455-A4A8-24C2F275B539}"/>
              </a:ext>
            </a:extLst>
          </p:cNvPr>
          <p:cNvSpPr/>
          <p:nvPr/>
        </p:nvSpPr>
        <p:spPr>
          <a:xfrm>
            <a:off x="8146482" y="1790987"/>
            <a:ext cx="1388120" cy="16829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66128F-5DCF-4C08-ABDA-B4D60793F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5999"/>
            <a:ext cx="291728" cy="36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F2DD1-765F-4E9E-8CE9-7C0DAB047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52145"/>
            <a:ext cx="3528646" cy="2256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0FEF7-52C2-4662-951D-B094B3E3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989478"/>
            <a:ext cx="3981156" cy="2554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881DB-9356-47ED-A28D-524990275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55153"/>
            <a:ext cx="3528646" cy="225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C1E2B-0C2A-4C19-A722-E8C166AF8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3952965"/>
            <a:ext cx="3981156" cy="2256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92151-B477-4AE2-A086-9ECB4ABC7155}"/>
              </a:ext>
            </a:extLst>
          </p:cNvPr>
          <p:cNvSpPr txBox="1"/>
          <p:nvPr/>
        </p:nvSpPr>
        <p:spPr>
          <a:xfrm>
            <a:off x="4135902" y="198277"/>
            <a:ext cx="483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4E6B04F9-1D11-45ED-9BF4-05C7F5408E97}"/>
              </a:ext>
            </a:extLst>
          </p:cNvPr>
          <p:cNvSpPr/>
          <p:nvPr/>
        </p:nvSpPr>
        <p:spPr>
          <a:xfrm>
            <a:off x="2133600" y="749300"/>
            <a:ext cx="4648200" cy="1600200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E46EC-69A4-4070-8658-EAB3C7C81B27}"/>
              </a:ext>
            </a:extLst>
          </p:cNvPr>
          <p:cNvSpPr txBox="1"/>
          <p:nvPr/>
        </p:nvSpPr>
        <p:spPr>
          <a:xfrm>
            <a:off x="2286000" y="3124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সমাজের বিভিন্ন পেশা</a:t>
            </a:r>
          </a:p>
          <a:p>
            <a:pPr algn="r"/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19A22-192C-411E-A42C-F91A566F73A1}"/>
              </a:ext>
            </a:extLst>
          </p:cNvPr>
          <p:cNvSpPr txBox="1"/>
          <p:nvPr/>
        </p:nvSpPr>
        <p:spPr>
          <a:xfrm>
            <a:off x="928468" y="4693860"/>
            <a:ext cx="9805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পাঠ্যাংশঃ ‘ ২ যারা তৈরি করেন’</a:t>
            </a:r>
          </a:p>
          <a:p>
            <a:r>
              <a:rPr lang="bn-BD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বিভিন্ন পেশায়---------------ঘরবাড়ি রয়েছে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2A35FDCB-2BF8-4229-A2BD-AEBC1ED01C18}"/>
              </a:ext>
            </a:extLst>
          </p:cNvPr>
          <p:cNvSpPr/>
          <p:nvPr/>
        </p:nvSpPr>
        <p:spPr>
          <a:xfrm>
            <a:off x="7005711" y="1097280"/>
            <a:ext cx="1491175" cy="2686929"/>
          </a:xfrm>
          <a:prstGeom prst="curvedLeftArrow">
            <a:avLst/>
          </a:prstGeom>
          <a:solidFill>
            <a:srgbClr val="B93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71FE0-B3DB-462A-B916-78689CD8E010}"/>
              </a:ext>
            </a:extLst>
          </p:cNvPr>
          <p:cNvSpPr txBox="1"/>
          <p:nvPr/>
        </p:nvSpPr>
        <p:spPr>
          <a:xfrm>
            <a:off x="1226234" y="2885663"/>
            <a:ext cx="10126394" cy="304698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১ । সমাজের  বিভিন্ন ধরনের পেশার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তালিকা তৈরি করতে পারবে।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২ । বিভিন্ন ধরনের পেশাজীবীর কাজের বণর্না দিতে পারবে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DA0BE-DC96-4CAB-806D-4DF46DC53E0B}"/>
              </a:ext>
            </a:extLst>
          </p:cNvPr>
          <p:cNvSpPr txBox="1"/>
          <p:nvPr/>
        </p:nvSpPr>
        <p:spPr>
          <a:xfrm>
            <a:off x="1477107" y="925349"/>
            <a:ext cx="780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ী…</a:t>
            </a:r>
          </a:p>
        </p:txBody>
      </p:sp>
    </p:spTree>
    <p:extLst>
      <p:ext uri="{BB962C8B-B14F-4D97-AF65-F5344CB8AC3E}">
        <p14:creationId xmlns:p14="http://schemas.microsoft.com/office/powerpoint/2010/main" val="25230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02C41-8627-4552-BB35-E880B93F1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85" y="1421254"/>
            <a:ext cx="2895600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48C3E-4826-4B14-AAC3-EC3BDA52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8703"/>
            <a:ext cx="2971800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9C240D-FD61-4854-A7AB-69A2DA643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8697"/>
            <a:ext cx="29718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AAE28-8819-4348-B412-BB4C2EC48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85" y="4388703"/>
            <a:ext cx="289560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1ADB5-9316-4B0A-9CE6-ED7040839CF6}"/>
              </a:ext>
            </a:extLst>
          </p:cNvPr>
          <p:cNvSpPr txBox="1"/>
          <p:nvPr/>
        </p:nvSpPr>
        <p:spPr>
          <a:xfrm>
            <a:off x="2617763" y="277505"/>
            <a:ext cx="4267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ছবিগুলো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CDA20-79B4-4BF7-9BBD-48F23B2F0A21}"/>
              </a:ext>
            </a:extLst>
          </p:cNvPr>
          <p:cNvSpPr txBox="1"/>
          <p:nvPr/>
        </p:nvSpPr>
        <p:spPr>
          <a:xfrm>
            <a:off x="10556631" y="2145774"/>
            <a:ext cx="121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বিভিন্ন পেশার মানুষ বিভিন্ন উপকরণ  ব্যবহার করে নানা জিনিস তৈরি করে থাকেন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8381C4-1168-4688-AC3F-63BA6D00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335280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D63D4-F3AC-4D6C-B8F5-BC4BA5BB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19" y="1828800"/>
            <a:ext cx="35052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0929A-F290-4138-9639-219652C92743}"/>
              </a:ext>
            </a:extLst>
          </p:cNvPr>
          <p:cNvSpPr txBox="1"/>
          <p:nvPr/>
        </p:nvSpPr>
        <p:spPr>
          <a:xfrm>
            <a:off x="2578100" y="685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BBB8D-5D33-4D40-A73C-8A987274B0CF}"/>
              </a:ext>
            </a:extLst>
          </p:cNvPr>
          <p:cNvSpPr txBox="1"/>
          <p:nvPr/>
        </p:nvSpPr>
        <p:spPr>
          <a:xfrm>
            <a:off x="3516918" y="4579203"/>
            <a:ext cx="4093698" cy="646331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    এগুলো কিসের ছবি?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20437-804D-4173-99D3-C829ECBD9B08}"/>
              </a:ext>
            </a:extLst>
          </p:cNvPr>
          <p:cNvSpPr txBox="1"/>
          <p:nvPr/>
        </p:nvSpPr>
        <p:spPr>
          <a:xfrm>
            <a:off x="4501661" y="5537537"/>
            <a:ext cx="2293034" cy="646331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কাঁদা মাটির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8D4CD-3833-4898-B089-88FDD3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26058"/>
            <a:ext cx="4552070" cy="2438399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9F826-0B5D-4735-93E4-DE39EDB4B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4" y="1326059"/>
            <a:ext cx="3962400" cy="24384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0B677-0456-45A0-A314-6CC791FD751D}"/>
              </a:ext>
            </a:extLst>
          </p:cNvPr>
          <p:cNvSpPr txBox="1"/>
          <p:nvPr/>
        </p:nvSpPr>
        <p:spPr>
          <a:xfrm>
            <a:off x="2451099" y="98474"/>
            <a:ext cx="520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41405-DECD-4C0D-9BCA-D0FE13BADF31}"/>
              </a:ext>
            </a:extLst>
          </p:cNvPr>
          <p:cNvSpPr txBox="1"/>
          <p:nvPr/>
        </p:nvSpPr>
        <p:spPr>
          <a:xfrm>
            <a:off x="4037428" y="4304714"/>
            <a:ext cx="3727938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কিসের তৈরি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A503E-E810-4C50-A490-5600C9FDE5B6}"/>
              </a:ext>
            </a:extLst>
          </p:cNvPr>
          <p:cNvSpPr txBox="1"/>
          <p:nvPr/>
        </p:nvSpPr>
        <p:spPr>
          <a:xfrm>
            <a:off x="5164015" y="5531941"/>
            <a:ext cx="22637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কাঁদা মাটির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482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17</cp:revision>
  <dcterms:created xsi:type="dcterms:W3CDTF">2020-03-28T14:25:41Z</dcterms:created>
  <dcterms:modified xsi:type="dcterms:W3CDTF">2020-04-04T06:46:52Z</dcterms:modified>
</cp:coreProperties>
</file>