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9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8" r:id="rId21"/>
    <p:sldId id="272" r:id="rId22"/>
    <p:sldId id="271" r:id="rId23"/>
    <p:sldId id="274" r:id="rId24"/>
    <p:sldId id="275" r:id="rId25"/>
  </p:sldIdLst>
  <p:sldSz cx="11430000" cy="6400800"/>
  <p:notesSz cx="6858000" cy="9144000"/>
  <p:defaultTextStyle>
    <a:defPPr>
      <a:defRPr lang="en-US"/>
    </a:defPPr>
    <a:lvl1pPr marL="0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1pPr>
    <a:lvl2pPr marL="395021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2pPr>
    <a:lvl3pPr marL="79004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3pPr>
    <a:lvl4pPr marL="118506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4pPr>
    <a:lvl5pPr marL="1580083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5pPr>
    <a:lvl6pPr marL="1975104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6pPr>
    <a:lvl7pPr marL="2370125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7pPr>
    <a:lvl8pPr marL="276514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8pPr>
    <a:lvl9pPr marL="316016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7636" autoAdjust="0"/>
  </p:normalViewPr>
  <p:slideViewPr>
    <p:cSldViewPr snapToGrid="0">
      <p:cViewPr varScale="1">
        <p:scale>
          <a:sx n="68" d="100"/>
          <a:sy n="68" d="100"/>
        </p:scale>
        <p:origin x="-984" y="-102"/>
      </p:cViewPr>
      <p:guideLst>
        <p:guide orient="horz" pos="201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DC26-A335-4A77-B986-610C82FF5477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0775-F3BC-42F1-96EF-1977E4F3B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20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l"/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যেমনই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অত:পর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510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স্যাটেলাইট কীভাবে</a:t>
            </a:r>
            <a:r>
              <a:rPr lang="bn-IN" baseline="0" dirty="0" smtClean="0"/>
              <a:t> ঘুড়ে তা শিক্ষক বর্ণনা ক</a:t>
            </a:r>
            <a:r>
              <a:rPr lang="en-US" baseline="0" dirty="0" err="1" smtClean="0"/>
              <a:t>রবেন</a:t>
            </a:r>
            <a:r>
              <a:rPr lang="en-US" baseline="0" dirty="0" smtClean="0"/>
              <a:t>।</a:t>
            </a:r>
            <a:r>
              <a:rPr lang="bn-IN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32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১৯৬৪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স্টেশনের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14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50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69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43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26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</a:t>
            </a:r>
            <a:r>
              <a:rPr lang="bn-IN" dirty="0" smtClean="0"/>
              <a:t>দলে বিভক্ত</a:t>
            </a:r>
            <a:r>
              <a:rPr lang="bn-IN" baseline="0" dirty="0" smtClean="0"/>
              <a:t> হয়ে বিতর্কের পক্ষে এবং বিপক্ষে যুক্তিসহ উপস্থান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00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43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11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495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ort 6"/>
          <p:cNvSpPr/>
          <p:nvPr userDrawn="1"/>
        </p:nvSpPr>
        <p:spPr>
          <a:xfrm>
            <a:off x="1028676" y="91868"/>
            <a:ext cx="9386503" cy="95733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sp>
        <p:nvSpPr>
          <p:cNvPr id="8" name="Flowchart: Sort 7"/>
          <p:cNvSpPr/>
          <p:nvPr userDrawn="1"/>
        </p:nvSpPr>
        <p:spPr>
          <a:xfrm rot="16200000" flipV="1">
            <a:off x="-2388524" y="3246951"/>
            <a:ext cx="4998720" cy="138545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sp>
        <p:nvSpPr>
          <p:cNvPr id="9" name="TextBox 8"/>
          <p:cNvSpPr txBox="1"/>
          <p:nvPr userDrawn="1"/>
        </p:nvSpPr>
        <p:spPr>
          <a:xfrm>
            <a:off x="1046748" y="5830023"/>
            <a:ext cx="89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0" baseline="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98" y="-250317"/>
            <a:ext cx="1558636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5123" y="-227678"/>
            <a:ext cx="1344164" cy="1283490"/>
          </a:xfrm>
          <a:prstGeom prst="rect">
            <a:avLst/>
          </a:prstGeom>
        </p:spPr>
      </p:pic>
      <p:sp>
        <p:nvSpPr>
          <p:cNvPr id="12" name="Flowchart: Sort 11"/>
          <p:cNvSpPr/>
          <p:nvPr userDrawn="1"/>
        </p:nvSpPr>
        <p:spPr>
          <a:xfrm rot="16200000" flipV="1">
            <a:off x="8760946" y="3472504"/>
            <a:ext cx="4998720" cy="138545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sp>
        <p:nvSpPr>
          <p:cNvPr id="13" name="Flowchart: Sort 12"/>
          <p:cNvSpPr/>
          <p:nvPr userDrawn="1"/>
        </p:nvSpPr>
        <p:spPr>
          <a:xfrm>
            <a:off x="793149" y="6244750"/>
            <a:ext cx="9386503" cy="95733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1855" y="5386292"/>
            <a:ext cx="1371600" cy="1309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2867" y="5560721"/>
            <a:ext cx="1577150" cy="1166215"/>
          </a:xfrm>
          <a:prstGeom prst="rect">
            <a:avLst/>
          </a:prstGeom>
        </p:spPr>
      </p:pic>
      <p:pic>
        <p:nvPicPr>
          <p:cNvPr id="15" name="Picture 14" descr="received_1999026557027317.jpe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30969" y="4968291"/>
            <a:ext cx="300790" cy="294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received_1999026557027317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40631" y="372227"/>
            <a:ext cx="899129" cy="879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received_1999026557027317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210799" y="5265069"/>
            <a:ext cx="899129" cy="879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received_1999026557027317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64957" y="5333248"/>
            <a:ext cx="899129" cy="879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received_1999026557027317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46368" y="275975"/>
            <a:ext cx="899129" cy="879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256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918311"/>
            <a:ext cx="8651631" cy="4343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803" y="1995770"/>
            <a:ext cx="971702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30" y="682282"/>
            <a:ext cx="2133600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7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0683" y="212636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8545" y="918411"/>
            <a:ext cx="11055928" cy="466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7" y="3456923"/>
            <a:ext cx="1604402" cy="1729296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0" y="1076197"/>
            <a:ext cx="1662058" cy="15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6256" y="5289776"/>
            <a:ext cx="1102821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রেডিও,টেলিভিশন,মোবাইল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76213" y="1996582"/>
            <a:ext cx="937958" cy="79893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10238" y="3724061"/>
            <a:ext cx="1889526" cy="59751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47065" y="2195000"/>
            <a:ext cx="1084320" cy="65675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35781" y="3857243"/>
            <a:ext cx="1489285" cy="81310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7" y="383520"/>
            <a:ext cx="2549223" cy="254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99" y="3724061"/>
            <a:ext cx="2058842" cy="1370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86" y="2565872"/>
            <a:ext cx="2349457" cy="1375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00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7" y="387927"/>
            <a:ext cx="69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30153277"/>
              </p:ext>
            </p:extLst>
          </p:nvPr>
        </p:nvGraphicFramePr>
        <p:xfrm>
          <a:off x="3877253" y="2452255"/>
          <a:ext cx="3230129" cy="1551708"/>
        </p:xfrm>
        <a:graphic>
          <a:graphicData uri="http://schemas.openxmlformats.org/presentationml/2006/ole">
            <p:oleObj spid="_x0000_s1026" name="Packager Shell Object" showAsIcon="1" r:id="rId3" imgW="1096920" imgH="4910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187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0109" y="1154207"/>
            <a:ext cx="1108363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83169" y="138544"/>
            <a:ext cx="376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9874" y="4949753"/>
            <a:ext cx="859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এর কাজ করার প্রক্রিয়া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17" y="1523386"/>
            <a:ext cx="3157238" cy="251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25" y="1404867"/>
            <a:ext cx="3512087" cy="2636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6473" y="653683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2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0683" y="212636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সমস্যা</a:t>
            </a:r>
            <a:endParaRPr lang="en-US" sz="54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0836" y="876729"/>
            <a:ext cx="10958946" cy="462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60053" y="989649"/>
            <a:ext cx="4224271" cy="1804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31" y="2279434"/>
            <a:ext cx="403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ব্যবহারের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72189" y="2808880"/>
            <a:ext cx="0" cy="24714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3851" y="3155120"/>
            <a:ext cx="484643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দূরে থাকায় বড় এন্টিনার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2190" y="3451539"/>
            <a:ext cx="1212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93850" y="4803284"/>
            <a:ext cx="484643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2190" y="5280338"/>
            <a:ext cx="1212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70" y="694886"/>
            <a:ext cx="2932980" cy="1455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4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4338" y="244916"/>
            <a:ext cx="675216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761" y="1372422"/>
            <a:ext cx="3886200" cy="3152775"/>
          </a:xfrm>
          <a:prstGeom prst="rect">
            <a:avLst/>
          </a:prstGeom>
          <a:noFill/>
        </p:spPr>
      </p:pic>
      <p:pic>
        <p:nvPicPr>
          <p:cNvPr id="6" name="Picture 5" descr="ADSS-OpticalFibreCable.asp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691" y="1426884"/>
            <a:ext cx="35814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91" y="4729372"/>
            <a:ext cx="10806545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2166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1" y="1842655"/>
            <a:ext cx="8167255" cy="2482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1660" y="355753"/>
            <a:ext cx="343876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584" y="4835238"/>
            <a:ext cx="963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9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270372"/>
            <a:ext cx="6515100" cy="3477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31852" y="4926832"/>
            <a:ext cx="8525022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9127" y="449297"/>
            <a:ext cx="8963891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87" y="4743233"/>
            <a:ext cx="932688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7673" y="419048"/>
            <a:ext cx="7460672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369868"/>
            <a:ext cx="4306167" cy="318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1369868"/>
            <a:ext cx="4306167" cy="3139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9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947" y="323027"/>
            <a:ext cx="720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5016351" y="3279927"/>
            <a:ext cx="942109" cy="4080998"/>
            <a:chOff x="699654" y="1437606"/>
            <a:chExt cx="942109" cy="4080998"/>
          </a:xfrm>
        </p:grpSpPr>
        <p:sp>
          <p:nvSpPr>
            <p:cNvPr id="3" name="Rectangle 2"/>
            <p:cNvSpPr/>
            <p:nvPr/>
          </p:nvSpPr>
          <p:spPr>
            <a:xfrm rot="16200000">
              <a:off x="-292994" y="3124162"/>
              <a:ext cx="2927404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সাবমেরিন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ক্যাবল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 rot="16200000">
              <a:off x="-869790" y="3007050"/>
              <a:ext cx="4080998" cy="94210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28" y="1394246"/>
            <a:ext cx="5464156" cy="3073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3199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2491" y="1658173"/>
            <a:ext cx="6172200" cy="2062103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2491" y="395019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7618" y="460892"/>
            <a:ext cx="760268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57" y="3347081"/>
            <a:ext cx="2672167" cy="178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16" y="1289965"/>
            <a:ext cx="2251594" cy="2062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0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2244"/>
            <a:ext cx="508461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01840437994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sharifahamed050@gmail.com</a:t>
            </a:r>
            <a:endParaRPr lang="en-US" sz="1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7184" y="2290925"/>
            <a:ext cx="5167746" cy="33547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শ্রেণি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বিষয়‌ঃ তথ্য ও যোগাযোগ প্রযুক্তি।</a:t>
            </a: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অধ্যয়-দ্বিতীয় ।</a:t>
            </a: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০০/০৪/২০ইং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432933"/>
            <a:ext cx="1814733" cy="2188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45" y="236547"/>
            <a:ext cx="674381" cy="5474935"/>
          </a:xfrm>
          <a:prstGeom prst="rect">
            <a:avLst/>
          </a:prstGeom>
        </p:spPr>
      </p:pic>
      <p:pic>
        <p:nvPicPr>
          <p:cNvPr id="8" name="Picture 7" descr="FB_IMG_15745589834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71" y="605317"/>
            <a:ext cx="3376246" cy="2391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99217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163782"/>
            <a:ext cx="112221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5562" y="4322493"/>
            <a:ext cx="105987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72" y="1694417"/>
            <a:ext cx="3781784" cy="2457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4003467" y="0"/>
            <a:ext cx="3353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2068" y="62554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9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26" y="1437541"/>
            <a:ext cx="4690508" cy="287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099" y="4535457"/>
            <a:ext cx="1072628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ক্যাব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37541"/>
            <a:ext cx="4577239" cy="2872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684" y="409538"/>
            <a:ext cx="365726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3684" y="4818937"/>
            <a:ext cx="300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684" y="4818937"/>
            <a:ext cx="526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itchFamily="18" charset="0"/>
              </a:rPr>
              <a:t>SEA-ME-WE-4</a:t>
            </a:r>
          </a:p>
          <a:p>
            <a:endParaRPr lang="en-US" sz="4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1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2" grpId="0"/>
      <p:bldP spid="2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0170" y="40549"/>
            <a:ext cx="2375971" cy="1200329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927" y="3005703"/>
            <a:ext cx="876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কত সালে মহাকাশে জিও স্টেশনারি স্যাটেলাইট স্থাপন করা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495" y="3380535"/>
            <a:ext cx="1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১৯৫৪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1023" y="3380534"/>
            <a:ext cx="1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১৯৬৪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496" y="3883991"/>
            <a:ext cx="188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১৯৭১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1024" y="3965309"/>
            <a:ext cx="188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১৯৮১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72945" y="395801"/>
            <a:ext cx="2074438" cy="13730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14432" y="390117"/>
            <a:ext cx="2069100" cy="13730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927" y="4401956"/>
            <a:ext cx="812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৫. বাংলাদেশ যে সাবমেরিন ক্যাবলের সাথে যুক্ত তার নাম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8956" y="4920055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SEA-ME-WE-5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0385" y="4887627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SEA-ME-WE-4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5160" y="5444681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SEE-ME-WE-5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0385" y="5444681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SEE-ME-WE- 4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9926" y="1416649"/>
            <a:ext cx="9781310" cy="1623634"/>
            <a:chOff x="464125" y="1137552"/>
            <a:chExt cx="9781310" cy="1623634"/>
          </a:xfrm>
        </p:grpSpPr>
        <p:sp>
          <p:nvSpPr>
            <p:cNvPr id="10" name="TextBox 9"/>
            <p:cNvSpPr txBox="1"/>
            <p:nvPr/>
          </p:nvSpPr>
          <p:spPr>
            <a:xfrm>
              <a:off x="464126" y="1137552"/>
              <a:ext cx="5264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126" y="1694606"/>
              <a:ext cx="5264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সাবমেরিন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ক্যাবল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25" y="2176411"/>
              <a:ext cx="9781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স্থাপনকৃত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356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9" grpId="1" animBg="1"/>
      <p:bldP spid="12" grpId="0"/>
      <p:bldP spid="13" grpId="0"/>
      <p:bldP spid="17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010" y="235529"/>
            <a:ext cx="426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5381" y="1251192"/>
            <a:ext cx="6546273" cy="2832101"/>
            <a:chOff x="2244436" y="1222963"/>
            <a:chExt cx="6546273" cy="283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436" y="1222963"/>
              <a:ext cx="2832101" cy="28321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0610" y="1631349"/>
              <a:ext cx="3340099" cy="1650552"/>
            </a:xfrm>
            <a:prstGeom prst="rect">
              <a:avLst/>
            </a:prstGeom>
          </p:spPr>
        </p:pic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39699" y="4083293"/>
            <a:ext cx="11180618" cy="1143000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6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9888" y="349241"/>
            <a:ext cx="1349829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IN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IN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3" y="825117"/>
            <a:ext cx="7638122" cy="474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14" y="-506437"/>
            <a:ext cx="2133600" cy="1556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63796" y="4963423"/>
            <a:ext cx="733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4" descr="http://personalpages.manchester.ac.uk/staff/m.dodge/cybergeography/atlas/fakevbns_large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80"/>
          <a:stretch/>
        </p:blipFill>
        <p:spPr bwMode="auto">
          <a:xfrm>
            <a:off x="2305459" y="721711"/>
            <a:ext cx="3587675" cy="3792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63796" y="4998491"/>
            <a:ext cx="789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9" y="1005750"/>
            <a:ext cx="4210818" cy="385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2735" y="167712"/>
            <a:ext cx="5105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4828" y="4909309"/>
            <a:ext cx="435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333" y="4709949"/>
            <a:ext cx="508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মাধ্যমে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92" y="1727201"/>
            <a:ext cx="4121779" cy="2318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5370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00585" y="1456386"/>
            <a:ext cx="8305800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 অপটিক্যাল ফাইবার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38" y="2637487"/>
            <a:ext cx="2512102" cy="2526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8" y="3014730"/>
            <a:ext cx="2477905" cy="2477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7725" y="503886"/>
            <a:ext cx="5357531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="" xmlns:p14="http://schemas.microsoft.com/office/powerpoint/2010/main" val="3631796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9749" y="365513"/>
            <a:ext cx="23423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602" y="1593321"/>
            <a:ext cx="463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602" y="2627768"/>
            <a:ext cx="601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602" y="3304119"/>
            <a:ext cx="985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6602" y="4101252"/>
            <a:ext cx="9306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602" y="4819067"/>
            <a:ext cx="808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4055625" y="-83613"/>
            <a:ext cx="3131127" cy="2080342"/>
          </a:xfrm>
          <a:prstGeom prst="irregularSeal1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6789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70" y="4964647"/>
            <a:ext cx="108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6114" y="1202380"/>
            <a:ext cx="1110342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0744" y="99185"/>
            <a:ext cx="311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1" y="1377444"/>
            <a:ext cx="5541819" cy="3587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43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8545" y="1091540"/>
            <a:ext cx="11125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0952" y="159363"/>
            <a:ext cx="311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676" y="5264710"/>
            <a:ext cx="7924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1" y="1285865"/>
            <a:ext cx="4923127" cy="3971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72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4691" y="1163782"/>
            <a:ext cx="11125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84965" y="148119"/>
            <a:ext cx="287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5801" y="4775353"/>
            <a:ext cx="5184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1" y="1588225"/>
            <a:ext cx="4015311" cy="3011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384345" y="633045"/>
            <a:ext cx="157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2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04" y="962824"/>
            <a:ext cx="5594797" cy="425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12" y="919084"/>
            <a:ext cx="6096000" cy="4381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19165367">
            <a:off x="4803513" y="2142942"/>
            <a:ext cx="1870391" cy="457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2960540">
            <a:off x="6991822" y="2361024"/>
            <a:ext cx="2610771" cy="39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58901" y="1725771"/>
            <a:ext cx="1625244" cy="1146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25060" y="1725771"/>
            <a:ext cx="1932009" cy="15583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1"/>
          </p:cNvCxnSpPr>
          <p:nvPr/>
        </p:nvCxnSpPr>
        <p:spPr>
          <a:xfrm flipH="1">
            <a:off x="5028399" y="1918953"/>
            <a:ext cx="1555746" cy="1060957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 flipV="1">
            <a:off x="7305541" y="1631333"/>
            <a:ext cx="2047624" cy="1694771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7705383">
            <a:off x="3488975" y="2640519"/>
            <a:ext cx="290007" cy="719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330121">
            <a:off x="3239713" y="2863527"/>
            <a:ext cx="780939" cy="232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84812" y="223731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63041" y="5284338"/>
            <a:ext cx="837027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97853" y="919084"/>
            <a:ext cx="10827347" cy="4571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25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600</Words>
  <Application>Microsoft Office PowerPoint</Application>
  <PresentationFormat>Custom</PresentationFormat>
  <Paragraphs>105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Agran High School</dc:creator>
  <cp:lastModifiedBy>SHARIF AHAMED</cp:lastModifiedBy>
  <cp:revision>161</cp:revision>
  <dcterms:created xsi:type="dcterms:W3CDTF">2019-04-21T09:06:29Z</dcterms:created>
  <dcterms:modified xsi:type="dcterms:W3CDTF">2020-04-06T06:54:18Z</dcterms:modified>
</cp:coreProperties>
</file>