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0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9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1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3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3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64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6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3834F-1D19-49A6-8602-7CCF145B4449}" type="datetimeFigureOut">
              <a:rPr lang="en-US" smtClean="0"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FE728-3356-4317-9C42-698D8D895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6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01245" y="111719"/>
            <a:ext cx="8016938" cy="31547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19900" b="1" dirty="0">
                <a:solidFill>
                  <a:srgbClr val="00B0F0"/>
                </a:solidFill>
              </a:rPr>
              <a:t>স্বাগতম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93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68" y="796313"/>
            <a:ext cx="8274754" cy="6206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67467" y="285008"/>
            <a:ext cx="81844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b="1" dirty="0" smtClean="0">
                <a:solidFill>
                  <a:srgbClr val="FFC000"/>
                </a:solidFill>
              </a:rPr>
              <a:t>আল্লাহ হাফেজ </a:t>
            </a:r>
            <a:endParaRPr lang="en-US" sz="8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286103"/>
            <a:ext cx="5201356" cy="13255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5400" i="1" dirty="0" smtClean="0">
                <a:solidFill>
                  <a:srgbClr val="FFC000"/>
                </a:solidFill>
              </a:rPr>
              <a:t>শিক্ষক পরিচিতি</a:t>
            </a:r>
            <a:endParaRPr lang="en-US" sz="5400" i="1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00222" y="1634151"/>
            <a:ext cx="742708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i="1" dirty="0" err="1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মাও:আ,ও,ম</a:t>
            </a:r>
            <a:r>
              <a:rPr lang="en-US" sz="4400" b="1" i="1" dirty="0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ফারুক</a:t>
            </a:r>
            <a:r>
              <a:rPr lang="en-US" sz="4400" b="1" i="1" dirty="0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হোসাইন</a:t>
            </a:r>
            <a:endParaRPr lang="en-US" sz="4400" b="1" i="1" dirty="0">
              <a:ln w="5080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bn-BD" sz="4400" b="1" i="1" dirty="0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  </a:t>
            </a:r>
            <a:r>
              <a:rPr lang="en-US" sz="4400" b="1" i="1" dirty="0" err="1" smtClean="0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সুপার</a:t>
            </a:r>
            <a:endParaRPr lang="en-US" sz="4400" b="1" i="1" dirty="0">
              <a:ln w="5080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3200" b="1" dirty="0" smtClean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বড়দারোগা</a:t>
            </a:r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হাট</a:t>
            </a:r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সি,উ,ই</a:t>
            </a:r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দাখিল</a:t>
            </a:r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মাদ্রাসা</a:t>
            </a:r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bn-BD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bn-BD" sz="3200" b="1" dirty="0" smtClean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সীতাকুন্ড,চট্টগ্রাম</a:t>
            </a:r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। </a:t>
            </a:r>
          </a:p>
          <a:p>
            <a:pPr algn="ctr"/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মোবাইল:০১৮১৮৪৩৩৪৮৬ </a:t>
            </a:r>
            <a:endParaRPr lang="en-US" sz="3200" b="1" dirty="0">
              <a:ln w="50800"/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BD" sz="3200" b="1" dirty="0">
                <a:ln w="50800"/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3200" b="1" dirty="0" smtClean="0">
                <a:ln w="50800"/>
                <a:solidFill>
                  <a:srgbClr val="7030A0"/>
                </a:solidFill>
                <a:latin typeface="Baskerville Old Face" pitchFamily="18" charset="0"/>
                <a:cs typeface="SutonnyMJ" pitchFamily="2" charset="0"/>
              </a:rPr>
              <a:t>ইমেইল:aomfaruk1177@gmail.co</a:t>
            </a:r>
            <a:r>
              <a:rPr lang="en-US" sz="4000" b="1" dirty="0" smtClean="0">
                <a:ln w="50800"/>
                <a:solidFill>
                  <a:srgbClr val="7030A0"/>
                </a:solidFill>
                <a:latin typeface="Baskerville Old Face" pitchFamily="18" charset="0"/>
                <a:cs typeface="SutonnyMJ" pitchFamily="2" charset="0"/>
              </a:rPr>
              <a:t>m</a:t>
            </a:r>
            <a:endParaRPr lang="en-US" sz="4000" b="1" dirty="0">
              <a:ln w="50800"/>
              <a:solidFill>
                <a:srgbClr val="7030A0"/>
              </a:solidFill>
              <a:latin typeface="Baskerville Old Face" pitchFamily="18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567888"/>
            <a:ext cx="2075341" cy="210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0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434" y="0"/>
            <a:ext cx="5731727" cy="1390267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bn-BD" sz="8000" b="1" dirty="0" smtClean="0">
                <a:solidFill>
                  <a:srgbClr val="FF0000"/>
                </a:solidFill>
              </a:rPr>
              <a:t>পাঠ পরিচিতি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67" y="1325563"/>
            <a:ext cx="11192933" cy="51609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endParaRPr lang="bn-BD" sz="3600" i="1" dirty="0" smtClean="0">
              <a:solidFill>
                <a:srgbClr val="00B050"/>
              </a:solidFill>
            </a:endParaRPr>
          </a:p>
          <a:p>
            <a:pPr algn="ctr"/>
            <a:r>
              <a:rPr lang="bn-BD" sz="3600" i="1" dirty="0" smtClean="0">
                <a:solidFill>
                  <a:srgbClr val="00B050"/>
                </a:solidFill>
              </a:rPr>
              <a:t>বিষয়ঃহাদিস শারিফ </a:t>
            </a:r>
          </a:p>
          <a:p>
            <a:pPr algn="ctr"/>
            <a:r>
              <a:rPr lang="bn-BD" sz="3600" i="1" dirty="0" smtClean="0">
                <a:solidFill>
                  <a:srgbClr val="00B050"/>
                </a:solidFill>
              </a:rPr>
              <a:t>দাখিল নবম শ্রেণী</a:t>
            </a:r>
          </a:p>
          <a:p>
            <a:pPr algn="ctr"/>
            <a:r>
              <a:rPr lang="bn-BD" sz="3600" i="1" dirty="0" smtClean="0">
                <a:solidFill>
                  <a:srgbClr val="00B050"/>
                </a:solidFill>
              </a:rPr>
              <a:t>হাচি দেয়া ও হাই তোলা অধ্যায় </a:t>
            </a:r>
          </a:p>
          <a:p>
            <a:pPr algn="ctr"/>
            <a:r>
              <a:rPr lang="bn-BD" sz="3600" i="1" dirty="0" smtClean="0">
                <a:solidFill>
                  <a:srgbClr val="00B050"/>
                </a:solidFill>
              </a:rPr>
              <a:t>প্রথম পরিচ্ছেদ </a:t>
            </a:r>
          </a:p>
        </p:txBody>
      </p:sp>
    </p:spTree>
    <p:extLst>
      <p:ext uri="{BB962C8B-B14F-4D97-AF65-F5344CB8AC3E}">
        <p14:creationId xmlns:p14="http://schemas.microsoft.com/office/powerpoint/2010/main" val="145844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94463" y="415636"/>
            <a:ext cx="59634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800" b="1" dirty="0" smtClean="0">
                <a:solidFill>
                  <a:srgbClr val="FFC000"/>
                </a:solidFill>
              </a:rPr>
              <a:t>পাঠ ঘোষণা </a:t>
            </a:r>
            <a:endParaRPr lang="en-US" sz="88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9423" y="2458192"/>
            <a:ext cx="78020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আজ আমরা হাদিছ শরীফ থেকে </a:t>
            </a:r>
          </a:p>
          <a:p>
            <a:r>
              <a:rPr lang="bn-BD" sz="4400" dirty="0" smtClean="0"/>
              <a:t>হাই ও হাঁছি সমর্পকে জানব।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42423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910" y="1030147"/>
            <a:ext cx="48814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000" b="1" dirty="0" smtClean="0">
                <a:solidFill>
                  <a:srgbClr val="FFC000"/>
                </a:solidFill>
              </a:rPr>
              <a:t>শিখণ ফল </a:t>
            </a:r>
            <a:endParaRPr lang="en-US" sz="8000" b="1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9969" y="2777924"/>
            <a:ext cx="60419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হাই সমর্পকে জানতে পারবে</a:t>
            </a:r>
          </a:p>
          <a:p>
            <a:r>
              <a:rPr lang="bn-BD" sz="3600" dirty="0" smtClean="0"/>
              <a:t>হাঁছি সমর্পকে জানতে পারবে</a:t>
            </a:r>
          </a:p>
          <a:p>
            <a:r>
              <a:rPr lang="bn-BD" sz="3600" dirty="0" smtClean="0"/>
              <a:t>হাই এর হুকুম বলতে পারবে</a:t>
            </a:r>
          </a:p>
          <a:p>
            <a:r>
              <a:rPr lang="bn-BD" sz="3600" dirty="0" smtClean="0"/>
              <a:t>হাঁছি এর হুকুম  বলতে পারবে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7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15234" y="170915"/>
            <a:ext cx="79784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8800" b="1" dirty="0" smtClean="0">
                <a:solidFill>
                  <a:srgbClr val="FFC000"/>
                </a:solidFill>
              </a:rPr>
              <a:t>হাদিস খানা পড় </a:t>
            </a:r>
            <a:endParaRPr lang="en-US" sz="8800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0650" y="1071636"/>
            <a:ext cx="94171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7030A0"/>
                </a:solidFill>
              </a:rPr>
              <a:t>بسم الله الرحمن الرحيم</a:t>
            </a:r>
          </a:p>
          <a:p>
            <a:pPr algn="r"/>
            <a:r>
              <a:rPr lang="ar-SA" sz="4400" b="1" dirty="0" smtClean="0">
                <a:solidFill>
                  <a:srgbClr val="00B050"/>
                </a:solidFill>
              </a:rPr>
              <a:t>عن ابي موسي (رض) قال رسول الله صلي الله عليه و سلم يقول اذا عطس احدكم فحمد الله فشمتوه وان لم يحمد الله فلا تشمتوه ( رواه مسلم)  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637" y="3847606"/>
            <a:ext cx="111984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</a:rPr>
              <a:t>অনুবাদ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3600" dirty="0" err="1" smtClean="0"/>
              <a:t>হযরত</a:t>
            </a:r>
            <a:r>
              <a:rPr lang="en-US" sz="3600" dirty="0" smtClean="0"/>
              <a:t> </a:t>
            </a:r>
            <a:r>
              <a:rPr lang="en-US" sz="3600" dirty="0" err="1" smtClean="0"/>
              <a:t>আবু</a:t>
            </a:r>
            <a:r>
              <a:rPr lang="en-US" sz="3600" dirty="0" smtClean="0"/>
              <a:t> </a:t>
            </a:r>
            <a:r>
              <a:rPr lang="en-US" sz="3600" dirty="0" err="1" smtClean="0"/>
              <a:t>মুসা</a:t>
            </a:r>
            <a:r>
              <a:rPr lang="en-US" sz="3600" dirty="0" smtClean="0"/>
              <a:t> </a:t>
            </a:r>
            <a:r>
              <a:rPr lang="en-US" sz="3600" dirty="0" err="1" smtClean="0"/>
              <a:t>আশ’আরী</a:t>
            </a:r>
            <a:r>
              <a:rPr lang="en-US" sz="3600" dirty="0" smtClean="0"/>
              <a:t> (</a:t>
            </a:r>
            <a:r>
              <a:rPr lang="en-US" sz="3600" dirty="0" err="1" smtClean="0"/>
              <a:t>রাঃ</a:t>
            </a:r>
            <a:r>
              <a:rPr lang="en-US" sz="3600" dirty="0" smtClean="0"/>
              <a:t>) </a:t>
            </a:r>
            <a:r>
              <a:rPr lang="en-US" sz="3600" dirty="0" err="1" smtClean="0"/>
              <a:t>হতে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বর্ণিত,তিনি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বলেন</a:t>
            </a:r>
            <a:r>
              <a:rPr lang="en-US" sz="3600" dirty="0" smtClean="0"/>
              <a:t> – </a:t>
            </a:r>
            <a:r>
              <a:rPr lang="en-US" sz="3600" dirty="0" err="1" smtClean="0"/>
              <a:t>আমি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রাসুলাল্লাহ</a:t>
            </a:r>
            <a:r>
              <a:rPr lang="en-US" sz="3600" dirty="0" smtClean="0"/>
              <a:t> (</a:t>
            </a:r>
            <a:r>
              <a:rPr lang="en-US" sz="3600" dirty="0" err="1" smtClean="0"/>
              <a:t>দঃ</a:t>
            </a:r>
            <a:r>
              <a:rPr lang="en-US" sz="3600" dirty="0" smtClean="0"/>
              <a:t>) </a:t>
            </a:r>
            <a:r>
              <a:rPr lang="en-US" sz="3600" dirty="0" err="1" smtClean="0"/>
              <a:t>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শুনেছি</a:t>
            </a:r>
            <a:r>
              <a:rPr lang="en-US" sz="3600" dirty="0" smtClean="0"/>
              <a:t> , </a:t>
            </a:r>
            <a:r>
              <a:rPr lang="en-US" sz="3600" dirty="0" err="1" smtClean="0"/>
              <a:t>যদি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তোমাদের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কেউ</a:t>
            </a:r>
            <a:r>
              <a:rPr lang="en-US" sz="3600" dirty="0" smtClean="0"/>
              <a:t> </a:t>
            </a:r>
            <a:r>
              <a:rPr lang="en-US" sz="3600" dirty="0" err="1" smtClean="0"/>
              <a:t>হাঁচি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দেয়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আল্লাহর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প্রশ্নগসা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, </a:t>
            </a:r>
            <a:r>
              <a:rPr lang="en-US" sz="3600" dirty="0" err="1" smtClean="0"/>
              <a:t>তবে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তোমরা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জবাবে</a:t>
            </a:r>
            <a:r>
              <a:rPr lang="en-US" sz="3600" dirty="0" smtClean="0"/>
              <a:t>  “</a:t>
            </a:r>
            <a:r>
              <a:rPr lang="en-US" sz="3600" dirty="0" err="1" smtClean="0"/>
              <a:t>ইয়ারহামুকাল্লাহ</a:t>
            </a:r>
            <a:r>
              <a:rPr lang="en-US" sz="3600" dirty="0" smtClean="0"/>
              <a:t>” </a:t>
            </a:r>
            <a:r>
              <a:rPr lang="en-US" sz="3600" dirty="0" err="1" smtClean="0"/>
              <a:t>বলবে</a:t>
            </a:r>
            <a:r>
              <a:rPr lang="en-US" sz="3600" dirty="0" smtClean="0"/>
              <a:t>। </a:t>
            </a:r>
            <a:r>
              <a:rPr lang="en-US" sz="3600" dirty="0" err="1" smtClean="0"/>
              <a:t>আর</a:t>
            </a:r>
            <a:r>
              <a:rPr lang="en-US" sz="3600" dirty="0" smtClean="0"/>
              <a:t> </a:t>
            </a:r>
            <a:r>
              <a:rPr lang="en-US" sz="3600" dirty="0" err="1" smtClean="0"/>
              <a:t>যদি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আল্লাহর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প্রশ্নগসা</a:t>
            </a:r>
            <a:r>
              <a:rPr lang="en-US" sz="3600" dirty="0" smtClean="0"/>
              <a:t> </a:t>
            </a:r>
            <a:r>
              <a:rPr lang="en-US" sz="3600" dirty="0" err="1" smtClean="0"/>
              <a:t>না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, </a:t>
            </a:r>
            <a:r>
              <a:rPr lang="en-US" sz="3600" dirty="0" err="1" smtClean="0"/>
              <a:t>তবে</a:t>
            </a:r>
            <a:r>
              <a:rPr lang="en-US" sz="3600" dirty="0" smtClean="0"/>
              <a:t> “</a:t>
            </a:r>
            <a:r>
              <a:rPr lang="en-US" sz="3600" dirty="0" err="1" smtClean="0"/>
              <a:t>ইয়ারহামুকাল্লাহ</a:t>
            </a:r>
            <a:r>
              <a:rPr lang="en-US" sz="3600" dirty="0" smtClean="0"/>
              <a:t>” </a:t>
            </a:r>
            <a:r>
              <a:rPr lang="en-US" sz="3600" dirty="0" err="1" smtClean="0"/>
              <a:t>বলে</a:t>
            </a:r>
            <a:r>
              <a:rPr lang="en-US" sz="3600" dirty="0" smtClean="0"/>
              <a:t> </a:t>
            </a:r>
            <a:r>
              <a:rPr lang="en-US" sz="3600" dirty="0" err="1" smtClean="0"/>
              <a:t>জবাব</a:t>
            </a:r>
            <a:r>
              <a:rPr lang="en-US" sz="3600" dirty="0" smtClean="0"/>
              <a:t> </a:t>
            </a:r>
            <a:r>
              <a:rPr lang="en-US" sz="3600" dirty="0" err="1" smtClean="0"/>
              <a:t>দিবেনা</a:t>
            </a:r>
            <a:r>
              <a:rPr lang="en-US" sz="3600" dirty="0" smtClean="0"/>
              <a:t> । ( </a:t>
            </a:r>
            <a:r>
              <a:rPr lang="en-US" sz="3600" dirty="0" err="1" smtClean="0"/>
              <a:t>মুসলিম</a:t>
            </a:r>
            <a:r>
              <a:rPr lang="en-US" sz="3600" dirty="0" smtClean="0"/>
              <a:t> </a:t>
            </a:r>
            <a:r>
              <a:rPr lang="en-US" sz="3600" dirty="0" err="1" smtClean="0"/>
              <a:t>শরীফ</a:t>
            </a:r>
            <a:r>
              <a:rPr lang="en-US" sz="3600" dirty="0" smtClean="0"/>
              <a:t>)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1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808" y="1435260"/>
            <a:ext cx="5585178" cy="989542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BD" sz="5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একক কাজ </a:t>
            </a:r>
            <a:endParaRPr lang="en-US" sz="5400" b="1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537" y="3281330"/>
            <a:ext cx="8613422" cy="20320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n-BD" sz="4000" i="1" dirty="0" smtClean="0">
                <a:solidFill>
                  <a:srgbClr val="00B0F0"/>
                </a:solidFill>
              </a:rPr>
              <a:t>তাছাউব শব্দের বাব কী?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BD" sz="4000" i="1" dirty="0" smtClean="0">
                <a:solidFill>
                  <a:srgbClr val="00B0F0"/>
                </a:solidFill>
              </a:rPr>
              <a:t>হাঁচির জবাব দেওয়ার হুকুম কী?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7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462" y="590309"/>
            <a:ext cx="3699933" cy="1325563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rgbClr val="FF0000"/>
                </a:solidFill>
              </a:rPr>
              <a:t>দলীয় কাজ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858" y="2384385"/>
            <a:ext cx="9911645" cy="3531040"/>
          </a:xfrm>
          <a:solidFill>
            <a:srgbClr val="7030A0"/>
          </a:solidFill>
        </p:spPr>
        <p:txBody>
          <a:bodyPr>
            <a:normAutofit/>
          </a:bodyPr>
          <a:lstStyle/>
          <a:p>
            <a:endParaRPr lang="bn-BD" sz="4000" i="1" dirty="0" smtClean="0">
              <a:solidFill>
                <a:srgbClr val="00B050"/>
              </a:solidFill>
            </a:endParaRPr>
          </a:p>
          <a:p>
            <a:r>
              <a:rPr lang="bn-BD" sz="4000" i="1" dirty="0" smtClean="0">
                <a:solidFill>
                  <a:srgbClr val="00B050"/>
                </a:solidFill>
              </a:rPr>
              <a:t>হাই তুললে কী বলতে হয় ?</a:t>
            </a:r>
          </a:p>
          <a:p>
            <a:r>
              <a:rPr lang="bn-BD" sz="4000" i="1" dirty="0" smtClean="0">
                <a:solidFill>
                  <a:srgbClr val="00B050"/>
                </a:solidFill>
              </a:rPr>
              <a:t>হাঁচিদাতা আলহামদুল্লিললাহ বললে শ্রবণকারী জবাবে কী বলবে। </a:t>
            </a:r>
            <a:endParaRPr lang="en-US" sz="4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7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1" y="0"/>
            <a:ext cx="12192000" cy="66522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09085" y="587023"/>
            <a:ext cx="45544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</a:rPr>
              <a:t>বাড়ীর কাজ 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1283" y="4106616"/>
            <a:ext cx="97615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4000" dirty="0" smtClean="0">
                <a:solidFill>
                  <a:schemeClr val="bg1"/>
                </a:solidFill>
              </a:rPr>
              <a:t>হাদিসটির সরল অনুবাদ করে আনবে।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bn-BD" sz="4000" dirty="0" smtClean="0">
                <a:solidFill>
                  <a:schemeClr val="bg1"/>
                </a:solidFill>
              </a:rPr>
              <a:t>আল্লাহ তায়ালা হাই তোলাকে অপছন্দ করেন এর কারন ব্যাখ্যা করে আনবে।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218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Baskerville Old Face</vt:lpstr>
      <vt:lpstr>Calibri</vt:lpstr>
      <vt:lpstr>Calibri Light</vt:lpstr>
      <vt:lpstr>SutonnyMJ</vt:lpstr>
      <vt:lpstr>Vrinda</vt:lpstr>
      <vt:lpstr>Wingdings</vt:lpstr>
      <vt:lpstr>Office Theme</vt:lpstr>
      <vt:lpstr>PowerPoint Presentation</vt:lpstr>
      <vt:lpstr>শিক্ষক পরিচিতি</vt:lpstr>
      <vt:lpstr>পাঠ পরিচিতি </vt:lpstr>
      <vt:lpstr>PowerPoint Presentation</vt:lpstr>
      <vt:lpstr>PowerPoint Presentation</vt:lpstr>
      <vt:lpstr>PowerPoint Presentation</vt:lpstr>
      <vt:lpstr>একক কাজ </vt:lpstr>
      <vt:lpstr>দলীয়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 H Liton</cp:lastModifiedBy>
  <cp:revision>20</cp:revision>
  <dcterms:created xsi:type="dcterms:W3CDTF">2017-11-26T14:56:45Z</dcterms:created>
  <dcterms:modified xsi:type="dcterms:W3CDTF">2020-03-24T12:10:18Z</dcterms:modified>
</cp:coreProperties>
</file>