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5" r:id="rId3"/>
    <p:sldId id="284" r:id="rId4"/>
    <p:sldId id="279" r:id="rId5"/>
    <p:sldId id="276" r:id="rId6"/>
    <p:sldId id="260" r:id="rId7"/>
    <p:sldId id="277" r:id="rId8"/>
    <p:sldId id="262" r:id="rId9"/>
    <p:sldId id="263" r:id="rId10"/>
    <p:sldId id="287" r:id="rId11"/>
    <p:sldId id="286" r:id="rId12"/>
    <p:sldId id="265" r:id="rId13"/>
    <p:sldId id="289" r:id="rId14"/>
    <p:sldId id="264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9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3464-D679-4BB1-9342-502BCCCF8EE3}" type="datetimeFigureOut">
              <a:rPr lang="en-US" smtClean="0"/>
              <a:t>04-Apr-2020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29DC-1699-42EA-9EBC-D57A692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516"/>
            <a:ext cx="12191999" cy="682580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6" y="0"/>
            <a:ext cx="123723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990" y="0"/>
            <a:ext cx="118648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b="1" dirty="0" smtClean="0">
                <a:solidFill>
                  <a:schemeClr val="bg1"/>
                </a:solidFill>
              </a:rPr>
              <a:t>اسلام عليكم ورحمة الله و بركا ته</a:t>
            </a:r>
            <a:r>
              <a:rPr lang="ar-SA" sz="8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SA" sz="13800" b="1" dirty="0" smtClean="0">
                <a:solidFill>
                  <a:schemeClr val="bg1"/>
                </a:solidFill>
              </a:rPr>
              <a:t>اهلا و سهلا </a:t>
            </a:r>
            <a:endParaRPr lang="en-US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6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012" y="0"/>
            <a:ext cx="11947301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en-US" sz="13800" b="1" dirty="0">
                <a:solidFill>
                  <a:srgbClr val="C00000"/>
                </a:solidFill>
              </a:rPr>
              <a:t>اعمال </a:t>
            </a:r>
            <a:r>
              <a:rPr lang="ar-SA" altLang="en-US" sz="13800" b="1" dirty="0" smtClean="0">
                <a:solidFill>
                  <a:srgbClr val="C00000"/>
                </a:solidFill>
              </a:rPr>
              <a:t>الافرادي</a:t>
            </a:r>
            <a:r>
              <a:rPr lang="ar-S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فواءد </a:t>
            </a:r>
            <a:r>
              <a:rPr lang="ar-S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الاخلاص-</a:t>
            </a:r>
            <a:endParaRPr lang="en-US" altLang="en-US" sz="13800" b="1" dirty="0">
              <a:solidFill>
                <a:srgbClr val="C00000"/>
              </a:solidFill>
            </a:endParaRPr>
          </a:p>
          <a:p>
            <a:pPr algn="ctr"/>
            <a:r>
              <a:rPr lang="ar-SA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عبادة </a:t>
            </a:r>
            <a:r>
              <a:rPr lang="ar-SA" sz="19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الله </a:t>
            </a:r>
            <a:r>
              <a:rPr lang="ar-SA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بالاخلاص</a:t>
            </a:r>
            <a:endParaRPr lang="bn-IN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8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0"/>
            <a:ext cx="121576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en-US" sz="13800" b="1" dirty="0" smtClean="0">
                <a:solidFill>
                  <a:srgbClr val="C00000"/>
                </a:solidFill>
              </a:rPr>
              <a:t>الاعمال </a:t>
            </a:r>
            <a:r>
              <a:rPr lang="ar-SA" altLang="en-US" sz="13800" b="1" dirty="0">
                <a:solidFill>
                  <a:srgbClr val="C00000"/>
                </a:solidFill>
              </a:rPr>
              <a:t>في </a:t>
            </a:r>
            <a:r>
              <a:rPr lang="ar-SA" altLang="en-US" sz="13800" b="1" dirty="0" smtClean="0">
                <a:solidFill>
                  <a:srgbClr val="C00000"/>
                </a:solidFill>
              </a:rPr>
              <a:t>ازواج </a:t>
            </a:r>
          </a:p>
          <a:p>
            <a:pPr algn="ctr"/>
            <a:r>
              <a:rPr lang="ar-SA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ما عبادة </a:t>
            </a:r>
            <a:r>
              <a:rPr lang="ar-SA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الله </a:t>
            </a:r>
            <a:r>
              <a:rPr lang="ar-SA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بالاخلاص</a:t>
            </a:r>
            <a:endParaRPr lang="en-US" altLang="en-US" sz="9600" b="1" dirty="0">
              <a:solidFill>
                <a:srgbClr val="C00000"/>
              </a:solidFill>
            </a:endParaRPr>
          </a:p>
          <a:p>
            <a:pPr algn="ctr"/>
            <a:endParaRPr lang="bn-IN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6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25" y="-105641"/>
            <a:ext cx="5547448" cy="216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7512" y="2909455"/>
            <a:ext cx="246611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বাড়ীর কাজ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09457" y="4047314"/>
            <a:ext cx="736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/>
              <a:t>আয়াতের অনুবাদ মুখুস্থ করে আসবে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70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beautiful_scenery_05_hd_picture_166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0"/>
            <a:ext cx="12063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936875" y="228600"/>
            <a:ext cx="63182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11500" b="1" dirty="0">
                <a:solidFill>
                  <a:srgbClr val="C00000"/>
                </a:solidFill>
              </a:rPr>
              <a:t>اعمال المنزل</a:t>
            </a:r>
            <a:endParaRPr lang="en-US" altLang="en-US" sz="11500" b="1" dirty="0">
              <a:solidFill>
                <a:srgbClr val="C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57577" y="4305300"/>
            <a:ext cx="1193442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8000" b="1" dirty="0">
                <a:solidFill>
                  <a:schemeClr val="bg1"/>
                </a:solidFill>
              </a:rPr>
              <a:t>لماذا ينها الاسلام </a:t>
            </a:r>
            <a:r>
              <a:rPr lang="ar-SA" altLang="en-US" sz="8000" b="1" dirty="0" smtClean="0">
                <a:solidFill>
                  <a:schemeClr val="bg1"/>
                </a:solidFill>
              </a:rPr>
              <a:t>عل</a:t>
            </a:r>
            <a:r>
              <a:rPr lang="ar-S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ar-S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عبادة </a:t>
            </a:r>
            <a:r>
              <a:rPr lang="ar-SA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الله </a:t>
            </a:r>
            <a:endParaRPr lang="en-US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385964" cy="71073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80921"/>
              </p:ext>
            </p:extLst>
          </p:nvPr>
        </p:nvGraphicFramePr>
        <p:xfrm>
          <a:off x="5402330" y="2702552"/>
          <a:ext cx="1995997" cy="172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2330" y="2702552"/>
                        <a:ext cx="1995997" cy="1729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19996648">
            <a:off x="2479964" y="1385455"/>
            <a:ext cx="340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ভিডি ও দেখ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2250" y="304801"/>
            <a:ext cx="9144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alt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جميلا وعفوا سلما</a:t>
            </a:r>
            <a:endParaRPr lang="en-US" alt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06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79" y="27904"/>
            <a:ext cx="12179121" cy="684207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AE" altLang="en-US" sz="13800" b="1" dirty="0">
                <a:solidFill>
                  <a:srgbClr val="C00000"/>
                </a:solidFill>
              </a:rPr>
              <a:t>تعريف المعلم</a:t>
            </a:r>
            <a:endParaRPr lang="ar-SA" altLang="en-US" sz="13800" b="1" dirty="0">
              <a:solidFill>
                <a:srgbClr val="C00000"/>
              </a:solidFill>
            </a:endParaRPr>
          </a:p>
          <a:p>
            <a:pPr algn="r" eaLnBrk="1" hangingPunct="1">
              <a:defRPr/>
            </a:pPr>
            <a:r>
              <a:rPr lang="ar-S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ابو عمر محمد فاروق حسين </a:t>
            </a:r>
            <a:r>
              <a:rPr lang="ar-SA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ar-SA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ar-S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المدير المدرسة</a:t>
            </a:r>
          </a:p>
          <a:p>
            <a:pPr algn="r" eaLnBrk="1" hangingPunct="1">
              <a:defRPr/>
            </a:pPr>
            <a:r>
              <a:rPr lang="ar-SA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المدرسة سراجوالعلوم السلامية بروداروغا هات</a:t>
            </a:r>
          </a:p>
          <a:p>
            <a:pPr algn="r" eaLnBrk="1" hangingPunct="1">
              <a:defRPr/>
            </a:pPr>
            <a:r>
              <a:rPr lang="ar-SA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سيتاكند-بجاتجام</a:t>
            </a:r>
          </a:p>
          <a:p>
            <a:pPr algn="r" eaLnBrk="1" hangingPunct="1">
              <a:defRPr/>
            </a:pPr>
            <a:r>
              <a:rPr lang="ar-SA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فون-01818433486  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r" eaLnBrk="1" hangingPunct="1"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Email-aomfaruk1177@mail.com</a:t>
            </a:r>
            <a:endParaRPr lang="ar-SA" sz="40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4" y="288703"/>
            <a:ext cx="1981200" cy="1676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4411093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-12880"/>
            <a:ext cx="12209171" cy="682580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تعريف الدرس</a:t>
            </a:r>
          </a:p>
          <a:p>
            <a:pPr algn="ctr"/>
            <a:r>
              <a:rPr lang="ar-SA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SA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الصف التاسع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ar-SA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المادة</a:t>
            </a:r>
            <a:r>
              <a:rPr lang="ar-SA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: اللغة العربية الاتصالية</a:t>
            </a:r>
          </a:p>
          <a:p>
            <a:pPr algn="ctr"/>
            <a:r>
              <a:rPr lang="ar-SA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الوحدة الاولى</a:t>
            </a:r>
          </a:p>
        </p:txBody>
      </p:sp>
    </p:spTree>
    <p:extLst>
      <p:ext uri="{BB962C8B-B14F-4D97-AF65-F5344CB8AC3E}">
        <p14:creationId xmlns:p14="http://schemas.microsoft.com/office/powerpoint/2010/main" val="43744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-12880"/>
            <a:ext cx="12209171" cy="682580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496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0"/>
            <a:ext cx="6538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-12880"/>
            <a:ext cx="12209171" cy="682580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638"/>
            <a:ext cx="6156031" cy="6896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6" y="27248"/>
            <a:ext cx="6042121" cy="66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0"/>
            <a:ext cx="1215765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b="1" dirty="0">
                <a:ln/>
                <a:solidFill>
                  <a:srgbClr val="C00000"/>
                </a:solidFill>
              </a:rPr>
              <a:t>الدرس اليوم</a:t>
            </a:r>
            <a:endParaRPr lang="en-US" sz="19900" b="1" dirty="0">
              <a:ln/>
              <a:solidFill>
                <a:srgbClr val="C00000"/>
              </a:solidFill>
            </a:endParaRPr>
          </a:p>
          <a:p>
            <a:pPr algn="ctr"/>
            <a:r>
              <a:rPr lang="ar-SA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عبادة </a:t>
            </a:r>
            <a:r>
              <a:rPr lang="ar-SA" sz="19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الله </a:t>
            </a:r>
            <a:r>
              <a:rPr lang="ar-SA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بالاخلاص</a:t>
            </a:r>
            <a:endParaRPr lang="bn-IN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1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-51517"/>
            <a:ext cx="12209171" cy="682580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b="1" dirty="0" smtClean="0">
                <a:solidFill>
                  <a:srgbClr val="C00000"/>
                </a:solidFill>
              </a:rPr>
              <a:t>الاستفادة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يسطيع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الطلاب بعد الفراغة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الدرس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600200" lvl="2" indent="-685800" algn="ctr">
              <a:buFont typeface="Wingdings" pitchFamily="2" charset="2"/>
              <a:buChar char="ü"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اهمية الاخلاص فى العبادة</a:t>
            </a:r>
          </a:p>
          <a:p>
            <a:pPr lvl="2"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بعض الايات والاحاديث المنتخية فى الاخلاص</a:t>
            </a:r>
          </a:p>
          <a:p>
            <a:pPr lvl="2"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يبين فواءد الاخلاص-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46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2109" y="83127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অনুবাদ কর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31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93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 H Liton</cp:lastModifiedBy>
  <cp:revision>39</cp:revision>
  <dcterms:created xsi:type="dcterms:W3CDTF">2017-02-17T17:07:31Z</dcterms:created>
  <dcterms:modified xsi:type="dcterms:W3CDTF">2020-04-04T10:08:16Z</dcterms:modified>
</cp:coreProperties>
</file>