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 /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4/6/2020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oshfekulislam@gmail.com" TargetMode="External" /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867BC3DC-A622-4E45-8CFE-37EB5F94E0F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/>
              <a:t>WELCOME TO</a:t>
            </a:r>
            <a:br>
              <a:rPr lang="en-GB"/>
            </a:br>
            <a:r>
              <a:rPr lang="en-GB"/>
              <a:t> MULTIMEDIA CLASS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350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F4A2F-5068-D443-81C3-2A01FBCD2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E07ED70-96A7-5145-A52A-09ECA747A0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9622" y="2336800"/>
            <a:ext cx="5074283" cy="4092575"/>
          </a:xfrm>
        </p:spPr>
      </p:pic>
    </p:spTree>
    <p:extLst>
      <p:ext uri="{BB962C8B-B14F-4D97-AF65-F5344CB8AC3E}">
        <p14:creationId xmlns:p14="http://schemas.microsoft.com/office/powerpoint/2010/main" val="86484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FE67F-FA89-C144-A91F-20767D7C9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CF0ED-7923-5249-85A8-538FBF143F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>
                <a:solidFill>
                  <a:schemeClr val="accent1">
                    <a:lumMod val="60000"/>
                    <a:lumOff val="40000"/>
                  </a:schemeClr>
                </a:solidFill>
              </a:rPr>
              <a:t>দলীয়কাজঃ</a:t>
            </a:r>
          </a:p>
          <a:p>
            <a:pPr marL="0" indent="0">
              <a:buNone/>
            </a:pPr>
            <a:r>
              <a:rPr lang="en-GB" sz="4000"/>
              <a:t>পানির স্ফুটনাঙ্ক নির্ণয়।  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169219224"/>
      </p:ext>
    </p:extLst>
  </p:cSld>
  <p:clrMapOvr>
    <a:masterClrMapping/>
  </p:clrMapOvr>
  <p:transition spd="slow">
    <p:randomBa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688262-3C91-1C4A-A446-31102745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/>
              <a:t>১। গলনাংক কি?</a:t>
            </a:r>
          </a:p>
          <a:p>
            <a:pPr marL="0" indent="0">
              <a:buNone/>
            </a:pPr>
            <a:r>
              <a:rPr lang="en-GB" sz="4000"/>
              <a:t>২। স্ফুটনাঙ্ক কি?</a:t>
            </a:r>
          </a:p>
          <a:p>
            <a:pPr marL="0" indent="0">
              <a:buNone/>
            </a:pPr>
            <a:r>
              <a:rPr lang="en-GB" sz="4000"/>
              <a:t>৩। BC রেখা সম্পর্কে মন্তব্য কর।   </a:t>
            </a:r>
            <a:endParaRPr lang="en-US" sz="4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07A94C04-80A1-4444-A37E-21A6BC17A0B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>
                <a:solidFill>
                  <a:schemeClr val="accent1"/>
                </a:solidFill>
              </a:rPr>
              <a:t>মূল্যায়নঃ </a:t>
            </a:r>
            <a:endParaRPr lang="en-US" sz="6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71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160AC-A66F-AC4A-B393-C48DA33A7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/>
              <a:t>লেখচিত্রের AB ও CD রেখা X-অক্ষের সমান্তরাল কেন ব্যাখ্যা কর।  </a:t>
            </a:r>
            <a:endParaRPr lang="en-US" sz="4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14EBC0E-0C15-1D46-A733-BADF981DEA0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>
                <a:solidFill>
                  <a:schemeClr val="accent1"/>
                </a:solidFill>
              </a:rPr>
              <a:t>বাড়ীর কাজঃ </a:t>
            </a:r>
            <a:endParaRPr lang="en-US" sz="6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0908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E858F8-1973-4E4F-B5AC-35A69FB28FBD}"/>
              </a:ext>
            </a:extLst>
          </p:cNvPr>
          <p:cNvSpPr txBox="1">
            <a:spLocks/>
          </p:cNvSpPr>
          <p:nvPr/>
        </p:nvSpPr>
        <p:spPr>
          <a:xfrm>
            <a:off x="1371600" y="1803405"/>
            <a:ext cx="9448800" cy="1825096"/>
          </a:xfrm>
          <a:prstGeom prst="rect">
            <a:avLst/>
          </a:prstGeom>
        </p:spPr>
        <p:txBody>
          <a:bodyPr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b="1">
                <a:solidFill>
                  <a:schemeClr val="accent1"/>
                </a:solidFill>
              </a:rPr>
              <a:t>ধন্যবাদ</a:t>
            </a:r>
            <a:r>
              <a:rPr lang="en-GB" sz="8000">
                <a:solidFill>
                  <a:schemeClr val="accent1"/>
                </a:solidFill>
              </a:rPr>
              <a:t> </a:t>
            </a:r>
            <a:endParaRPr lang="en-US" sz="8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54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A5EA5-C1BD-4A47-B914-B4CEC74D5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>
                <a:solidFill>
                  <a:srgbClr val="FF0000"/>
                </a:solidFill>
              </a:rPr>
              <a:t>পরিচিতিঃ</a:t>
            </a:r>
            <a:r>
              <a:rPr lang="en-GB"/>
              <a:t> </a:t>
            </a:r>
            <a:endParaRPr lang="en-US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9FFD48A3-E9F1-0045-BE85-A9312842F508}"/>
              </a:ext>
            </a:extLst>
          </p:cNvPr>
          <p:cNvSpPr txBox="1">
            <a:spLocks noGrp="1"/>
          </p:cNvSpPr>
          <p:nvPr>
            <p:ph sz="half" idx="4294967295"/>
          </p:nvPr>
        </p:nvSpPr>
        <p:spPr>
          <a:xfrm>
            <a:off x="1035843" y="2193925"/>
            <a:ext cx="5334000" cy="402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মোঃমোশফেকুল ইসলাম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সহকারী শিক্ষক (বিজ্ঞান)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ওসমানপুর উচ্চবিদ্যালয়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ঘোড়াঘাট, দিনাজপুর।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E-mail: </a:t>
            </a:r>
            <a:r>
              <a:rPr lang="en-GB" sz="2400">
                <a:hlinkClick r:id="rId2"/>
              </a:rPr>
              <a:t>moshfekulislam@gmail.com</a:t>
            </a: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Cell: 01734-102860</a:t>
            </a:r>
            <a:endParaRPr lang="en-US" sz="2400"/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5062F505-0C87-FA43-BC69-54D079E972FA}"/>
              </a:ext>
            </a:extLst>
          </p:cNvPr>
          <p:cNvSpPr txBox="1">
            <a:spLocks noGrp="1"/>
          </p:cNvSpPr>
          <p:nvPr>
            <p:ph sz="half" idx="4294967295"/>
          </p:nvPr>
        </p:nvSpPr>
        <p:spPr>
          <a:xfrm>
            <a:off x="6858000" y="2193925"/>
            <a:ext cx="5334000" cy="402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শ্রেণিঃ ৯ম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বিষয়ঃ রসায়ন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পাঠঃ গলন ও স্ফুটন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তারিখঃ ০২/০২/২০২০ইং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endParaRPr lang="en-GB" sz="240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400"/>
              <a:t>  সময়ঃ ৫০ মিনিট।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176123648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8F334-57AB-BD41-93B7-3E86C625F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000"/>
              <a:t>গলন ও স্ফুটন সম্পর্কে ব্যাখ্যা করতে পারবে।  </a:t>
            </a:r>
            <a:endParaRPr lang="en-US" sz="4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C6181B43-BEBF-804D-B52A-2D2BCC38930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>
                <a:solidFill>
                  <a:srgbClr val="FF0000"/>
                </a:solidFill>
              </a:rPr>
              <a:t>শিখনফলঃ</a:t>
            </a:r>
            <a:endParaRPr lang="en-US" sz="6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96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5D5E7-6412-7B44-A90C-0499850C4F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/>
            <a:r>
              <a:rPr lang="en-GB" sz="4000"/>
              <a:t>মোম</a:t>
            </a:r>
          </a:p>
          <a:p>
            <a:pPr algn="ctr"/>
            <a:r>
              <a:rPr lang="en-GB" sz="4000"/>
              <a:t>পানি</a:t>
            </a:r>
          </a:p>
          <a:p>
            <a:pPr algn="ctr"/>
            <a:r>
              <a:rPr lang="en-GB" sz="4000"/>
              <a:t>থার্মোমিটার</a:t>
            </a:r>
          </a:p>
          <a:p>
            <a:pPr algn="ctr"/>
            <a:r>
              <a:rPr lang="en-GB" sz="4000"/>
              <a:t>বিকার</a:t>
            </a:r>
          </a:p>
          <a:p>
            <a:pPr algn="ctr"/>
            <a:r>
              <a:rPr lang="en-GB" sz="4000"/>
              <a:t>স্ট্যান্ড</a:t>
            </a:r>
          </a:p>
          <a:p>
            <a:pPr algn="ctr"/>
            <a:r>
              <a:rPr lang="en-GB" sz="4000"/>
              <a:t>বুনসেন বার্নার</a:t>
            </a:r>
          </a:p>
          <a:p>
            <a:pPr algn="ctr"/>
            <a:r>
              <a:rPr lang="en-GB" sz="4000"/>
              <a:t>ল্যাপটপ</a:t>
            </a:r>
          </a:p>
          <a:p>
            <a:pPr algn="ctr"/>
            <a:r>
              <a:rPr lang="en-GB" sz="4000"/>
              <a:t>প্রজেক্টর   </a:t>
            </a:r>
            <a:endParaRPr lang="en-US" sz="4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7625CAF0-F942-D341-ACDB-578B2CACCC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>
                <a:solidFill>
                  <a:srgbClr val="FF0000"/>
                </a:solidFill>
              </a:rPr>
              <a:t>উপকরণঃ </a:t>
            </a:r>
            <a:endParaRPr lang="en-US" sz="60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31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B3729-49A5-C343-B2D5-525F7252BC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/>
              <a:t> </a:t>
            </a:r>
            <a:r>
              <a:rPr lang="en-GB" sz="4000"/>
              <a:t>আলোচনা</a:t>
            </a:r>
          </a:p>
          <a:p>
            <a:pPr algn="ctr"/>
            <a:r>
              <a:rPr lang="en-GB" sz="4000"/>
              <a:t>প্রদর্শন</a:t>
            </a:r>
          </a:p>
          <a:p>
            <a:pPr algn="ctr"/>
            <a:r>
              <a:rPr lang="en-GB" sz="4000"/>
              <a:t>দলীয়কাজ  </a:t>
            </a: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9FFE184-21A3-894B-9443-4302D8189B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>
                <a:solidFill>
                  <a:schemeClr val="accent1"/>
                </a:solidFill>
              </a:rPr>
              <a:t>পদ্ধতিঃ </a:t>
            </a:r>
            <a:endParaRPr lang="en-US" sz="6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96385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DDA0C-6629-2B4C-B7F4-EAA37C2B9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946132" cy="359931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5400" i="1">
                <a:solidFill>
                  <a:schemeClr val="bg1"/>
                </a:solidFill>
              </a:rPr>
              <a:t>পূর্বজ্ঞান যাচাইঃ</a:t>
            </a:r>
            <a:r>
              <a:rPr lang="en-GB" sz="5400"/>
              <a:t> </a:t>
            </a:r>
          </a:p>
          <a:p>
            <a:pPr marL="0" indent="0">
              <a:buNone/>
            </a:pPr>
            <a:r>
              <a:rPr lang="en-GB" sz="4000"/>
              <a:t>১। বরফের গলে গেলে কিসে পরিনত হয়?</a:t>
            </a:r>
          </a:p>
          <a:p>
            <a:pPr marL="0" indent="0">
              <a:buNone/>
            </a:pPr>
            <a:r>
              <a:rPr lang="en-GB" sz="4000"/>
              <a:t>২। পানি ফুটতে থাকলে পানির কোন অবস্থা বিরাজ করে?</a:t>
            </a:r>
          </a:p>
          <a:p>
            <a:pPr marL="0" indent="0">
              <a:buNone/>
            </a:pPr>
            <a:r>
              <a:rPr lang="en-GB" sz="4000"/>
              <a:t>৩। গলে তরলে আর ফুটে বাষ্পে পরিনত হওয়াকে কি বলা যায়?    </a:t>
            </a:r>
            <a:endParaRPr lang="en-US" sz="400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4063E28-157B-7C45-872C-7F699C0702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6000">
                <a:solidFill>
                  <a:schemeClr val="accent1"/>
                </a:solidFill>
              </a:rPr>
              <a:t>প্রস্তুতিঃ </a:t>
            </a:r>
            <a:endParaRPr lang="en-US" sz="60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037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0C72A-1BEB-6A49-90A9-0F66E8C21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FFA20E2-CFAD-554D-A6DC-C43B114025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63874" y="2505909"/>
            <a:ext cx="2664251" cy="3598863"/>
          </a:xfrm>
        </p:spPr>
      </p:pic>
    </p:spTree>
    <p:extLst>
      <p:ext uri="{BB962C8B-B14F-4D97-AF65-F5344CB8AC3E}">
        <p14:creationId xmlns:p14="http://schemas.microsoft.com/office/powerpoint/2010/main" val="37979691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0E9CAE-017B-3E40-AADD-B09E20C7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16E11A7-852F-A842-9882-01C7225304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8603" y="2443957"/>
            <a:ext cx="2942671" cy="3922910"/>
          </a:xfrm>
        </p:spPr>
      </p:pic>
    </p:spTree>
    <p:extLst>
      <p:ext uri="{BB962C8B-B14F-4D97-AF65-F5344CB8AC3E}">
        <p14:creationId xmlns:p14="http://schemas.microsoft.com/office/powerpoint/2010/main" val="315288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0B67F-B075-1F44-A978-AE734B871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867FAB6-AC32-FF47-A314-F9E11EA2D7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93298" y="2336800"/>
            <a:ext cx="3789379" cy="3598863"/>
          </a:xfrm>
        </p:spPr>
      </p:pic>
    </p:spTree>
    <p:extLst>
      <p:ext uri="{BB962C8B-B14F-4D97-AF65-F5344CB8AC3E}">
        <p14:creationId xmlns:p14="http://schemas.microsoft.com/office/powerpoint/2010/main" val="3055450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Berlin</vt:lpstr>
      <vt:lpstr>WELCOME TO  MULTIMEDIA CLASS  </vt:lpstr>
      <vt:lpstr>পরিচিতিঃ </vt:lpstr>
      <vt:lpstr>শিখনফলঃ</vt:lpstr>
      <vt:lpstr>উপকরণঃ </vt:lpstr>
      <vt:lpstr>পদ্ধতিঃ </vt:lpstr>
      <vt:lpstr>প্রস্তুতিঃ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মূল্যায়নঃ </vt:lpstr>
      <vt:lpstr>বাড়ীর কাজঃ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MULTIMEDIA CLASS  </dc:title>
  <dc:creator>moshfekulislam@gmail.com</dc:creator>
  <cp:lastModifiedBy>moshfekulislam@gmail.com</cp:lastModifiedBy>
  <cp:revision>12</cp:revision>
  <dcterms:created xsi:type="dcterms:W3CDTF">2020-03-30T05:54:45Z</dcterms:created>
  <dcterms:modified xsi:type="dcterms:W3CDTF">2020-04-06T10:19:15Z</dcterms:modified>
</cp:coreProperties>
</file>