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81" r:id="rId5"/>
    <p:sldId id="260" r:id="rId6"/>
    <p:sldId id="261" r:id="rId7"/>
    <p:sldId id="279" r:id="rId8"/>
    <p:sldId id="264" r:id="rId9"/>
    <p:sldId id="283" r:id="rId10"/>
    <p:sldId id="278" r:id="rId11"/>
    <p:sldId id="284" r:id="rId12"/>
    <p:sldId id="282" r:id="rId13"/>
    <p:sldId id="280" r:id="rId14"/>
    <p:sldId id="268" r:id="rId15"/>
    <p:sldId id="267" r:id="rId16"/>
    <p:sldId id="285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2B33D-A1E2-4CFF-997E-969EB62992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5E804-AEE4-4399-A385-FA7725AC7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9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52400"/>
            <a:ext cx="9144000" cy="6858000"/>
            <a:chOff x="0" y="15240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2400"/>
              <a:ext cx="9144000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295400" y="533400"/>
              <a:ext cx="6553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err="1" smtClean="0">
                  <a:latin typeface="SutonnyOMJ" pitchFamily="2" charset="0"/>
                  <a:cs typeface="SutonnyOMJ" pitchFamily="2" charset="0"/>
                </a:rPr>
                <a:t>সবাইকে</a:t>
              </a:r>
              <a:r>
                <a:rPr lang="en-US" sz="96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9600" dirty="0" err="1" smtClean="0">
                  <a:latin typeface="SutonnyOMJ" pitchFamily="2" charset="0"/>
                  <a:cs typeface="SutonnyOMJ" pitchFamily="2" charset="0"/>
                </a:rPr>
                <a:t>স্বাগতম</a:t>
              </a:r>
              <a:r>
                <a:rPr lang="en-US" sz="9600" dirty="0" smtClean="0">
                  <a:latin typeface="SutonnyOMJ" pitchFamily="2" charset="0"/>
                  <a:cs typeface="SutonnyOMJ" pitchFamily="2" charset="0"/>
                </a:rPr>
                <a:t> </a:t>
              </a:r>
              <a:endParaRPr lang="en-US" sz="9600" dirty="0">
                <a:latin typeface="SutonnyOMJ" pitchFamily="2" charset="0"/>
                <a:cs typeface="SutonnyOMJ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29450" y="4583511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তাঁকে</a:t>
            </a:r>
            <a:r>
              <a:rPr lang="en-US" sz="24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পল্লীকবি</a:t>
            </a:r>
            <a:r>
              <a:rPr lang="en-US" sz="24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বলা</a:t>
            </a:r>
            <a:r>
              <a:rPr lang="en-US" sz="24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4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400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1070" y="1745275"/>
            <a:ext cx="2504574" cy="177815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" y="4038600"/>
            <a:ext cx="1905000" cy="14478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11805" y="67086"/>
            <a:ext cx="1905000" cy="14478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19600" y="228600"/>
            <a:ext cx="1905000" cy="14478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81800" y="1660357"/>
            <a:ext cx="1905000" cy="194799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76800" y="0"/>
            <a:ext cx="2225842" cy="172441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661965" y="4363253"/>
            <a:ext cx="2667000" cy="1219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95231" y="4276453"/>
            <a:ext cx="1947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শ্রেষ্ঠ</a:t>
            </a:r>
            <a:r>
              <a:rPr lang="en-US" sz="2400" b="1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কবিতা</a:t>
            </a:r>
            <a:r>
              <a:rPr lang="en-US" sz="2400" b="1" dirty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“</a:t>
            </a:r>
            <a:r>
              <a:rPr lang="en-US" sz="2400" b="1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কবর</a:t>
            </a:r>
            <a:r>
              <a:rPr lang="en-US" sz="2400" b="1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“</a:t>
            </a:r>
            <a:endParaRPr lang="en-US" sz="2400" b="1" dirty="0">
              <a:solidFill>
                <a:srgbClr val="00B0F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6193" y="1953770"/>
            <a:ext cx="1826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শ্রেষ্ঠ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গ্রন্থ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 “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নকশী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কাথার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মাঠ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সোজন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বাদিয়ার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ঘাট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“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72300" y="1641487"/>
            <a:ext cx="152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ফরিদপুর</a:t>
            </a:r>
            <a:r>
              <a:rPr lang="en-US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জেলার</a:t>
            </a:r>
            <a:r>
              <a:rPr lang="en-US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তাম্বুলখানা</a:t>
            </a:r>
            <a:r>
              <a:rPr lang="en-US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গ্রামে</a:t>
            </a:r>
            <a:r>
              <a:rPr lang="en-US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00600" y="609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358245" y="67086"/>
            <a:ext cx="1387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১৯০৩ </a:t>
            </a:r>
            <a:r>
              <a:rPr lang="en-US" sz="24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সালের</a:t>
            </a:r>
            <a:r>
              <a:rPr lang="en-US" sz="2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১লা </a:t>
            </a:r>
            <a:r>
              <a:rPr lang="en-US" sz="24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জানুয়ারি</a:t>
            </a:r>
            <a:r>
              <a:rPr lang="en-US" sz="2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জম্ম</a:t>
            </a:r>
            <a:endParaRPr lang="en-US" sz="16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23732" y="381117"/>
            <a:ext cx="9149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9165456">
            <a:off x="2729134" y="4467609"/>
            <a:ext cx="87815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6875359">
            <a:off x="6848840" y="3725153"/>
            <a:ext cx="7779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5434991">
            <a:off x="1565162" y="3546642"/>
            <a:ext cx="2563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7252797">
            <a:off x="1867776" y="1272570"/>
            <a:ext cx="50234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04347" y="0"/>
            <a:ext cx="2377603" cy="1731499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3110018">
            <a:off x="6791529" y="1486299"/>
            <a:ext cx="4078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55284" y="529006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জসীম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উদ্দিন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7849" y="167670"/>
            <a:ext cx="1243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১৯৭৬ </a:t>
            </a:r>
            <a:r>
              <a:rPr lang="en-US" sz="20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সালো</a:t>
            </a:r>
            <a:r>
              <a:rPr lang="en-US" sz="20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১৩ই </a:t>
            </a:r>
            <a:r>
              <a:rPr lang="en-US" sz="20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মার্চ</a:t>
            </a:r>
            <a:r>
              <a:rPr lang="en-US" sz="20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মৃত্যু</a:t>
            </a:r>
            <a:r>
              <a:rPr lang="en-US" sz="20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বরণ</a:t>
            </a:r>
            <a:r>
              <a:rPr lang="en-US" sz="20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sz="20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000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8741028">
            <a:off x="-167205" y="610092"/>
            <a:ext cx="2026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কবি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31" y="1848390"/>
            <a:ext cx="4009290" cy="26680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18" grpId="0"/>
      <p:bldP spid="29" grpId="0"/>
      <p:bldP spid="41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9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এসো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যুক্তবর্ণগুলো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ভেঙ্গে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বাক্যে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প্রয়োগ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740" y="1733122"/>
            <a:ext cx="79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দ্দ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676400"/>
            <a:ext cx="640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দ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676400"/>
            <a:ext cx="467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দ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1676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উদ্দিন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709786"/>
            <a:ext cx="415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জসিম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উ</a:t>
            </a:r>
            <a:r>
              <a:rPr lang="en-US" sz="2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দ্দি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পল্লী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কবি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বলা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036" y="2438400"/>
            <a:ext cx="47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ন্ধ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7963" y="2475223"/>
            <a:ext cx="495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OMJ" pitchFamily="2" charset="0"/>
                <a:cs typeface="SutonnyOMJ" pitchFamily="2" charset="0"/>
              </a:rPr>
              <a:t>ন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2918" y="237805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OMJ" pitchFamily="2" charset="0"/>
                <a:cs typeface="SutonnyOMJ" pitchFamily="2" charset="0"/>
              </a:rPr>
              <a:t>ধ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6200" y="2438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সন্ধ্যা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3055" y="2434916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ন্ধ্যা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বেলা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পড়তে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বসি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035" y="3429000"/>
            <a:ext cx="353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ঙ্গ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599" y="3445041"/>
            <a:ext cx="48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ঙ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2918" y="3445041"/>
            <a:ext cx="45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OMJ" pitchFamily="2" charset="0"/>
                <a:cs typeface="SutonnyOMJ" pitchFamily="2" charset="0"/>
              </a:rPr>
              <a:t>গ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6201" y="3369309"/>
            <a:ext cx="796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সঙ্গে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49982" y="3431985"/>
            <a:ext cx="3803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মায়ের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সঙ্গে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মামার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বাড়ি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বেড়াতে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যাবো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18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7727" y="457199"/>
            <a:ext cx="3002973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 err="1" smtClean="0">
                <a:latin typeface="SutonnyOMJ" pitchFamily="2" charset="0"/>
                <a:cs typeface="SutonnyOMJ" pitchFamily="2" charset="0"/>
              </a:rPr>
              <a:t>শব্দার্থ</a:t>
            </a:r>
            <a:r>
              <a:rPr lang="en-GB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GB" sz="4400" dirty="0" err="1" smtClean="0">
                <a:latin typeface="SutonnyOMJ" pitchFamily="2" charset="0"/>
                <a:cs typeface="SutonnyOMJ" pitchFamily="2" charset="0"/>
              </a:rPr>
              <a:t>অনুশীলন</a:t>
            </a:r>
            <a:r>
              <a:rPr lang="en-GB" sz="44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GB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927" y="192341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199" y="1677189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ক্ষত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9618" y="1923411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শরীরের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কাটা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স্থান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আঘাত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পাওয়ার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স্থান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199" y="3119735"/>
            <a:ext cx="2015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পটি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7327" y="3001228"/>
            <a:ext cx="5334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কাপড়ের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লম্বা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টুকরা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শরীরের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স্থান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বাঁধা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5635" y="4249265"/>
            <a:ext cx="1911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মালিশ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4248207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ঔষুধ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মলম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শরীরে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চেপে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চেপে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লাগাতে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99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905506"/>
            <a:ext cx="632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33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SutonnyOMJ" pitchFamily="2" charset="0"/>
                <a:cs typeface="SutonnyOMJ" pitchFamily="2" charset="0"/>
              </a:rPr>
              <a:t>খালিঘরে</a:t>
            </a:r>
            <a:r>
              <a:rPr lang="en-US" sz="3200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u="sng" dirty="0" err="1" smtClean="0">
                <a:latin typeface="SutonnyOMJ" pitchFamily="2" charset="0"/>
                <a:cs typeface="SutonnyOMJ" pitchFamily="2" charset="0"/>
              </a:rPr>
              <a:t>সঠিক</a:t>
            </a:r>
            <a:r>
              <a:rPr lang="en-US" sz="3200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u="sng" dirty="0" err="1" smtClean="0">
                <a:latin typeface="SutonnyOMJ" pitchFamily="2" charset="0"/>
                <a:cs typeface="SutonnyOMJ" pitchFamily="2" charset="0"/>
              </a:rPr>
              <a:t>শব্দ</a:t>
            </a:r>
            <a:r>
              <a:rPr lang="en-US" sz="3200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u="sng" dirty="0" err="1" smtClean="0">
                <a:latin typeface="SutonnyOMJ" pitchFamily="2" charset="0"/>
                <a:cs typeface="SutonnyOMJ" pitchFamily="2" charset="0"/>
              </a:rPr>
              <a:t>বসাও</a:t>
            </a:r>
            <a:r>
              <a:rPr lang="en-US" sz="3200" u="sng" dirty="0" smtClean="0">
                <a:latin typeface="SutonnyOMJ" pitchFamily="2" charset="0"/>
                <a:cs typeface="SutonnyOMJ" pitchFamily="2" charset="0"/>
              </a:rPr>
              <a:t> ( </a:t>
            </a:r>
            <a:r>
              <a:rPr lang="en-US" sz="3200" u="sng" dirty="0" err="1" smtClean="0"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sz="3200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u="sng" dirty="0" err="1" smtClean="0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3200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u="sng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200" u="sng" dirty="0" smtClean="0">
                <a:latin typeface="SutonnyOMJ" pitchFamily="2" charset="0"/>
                <a:cs typeface="SutonnyOMJ" pitchFamily="2" charset="0"/>
              </a:rPr>
              <a:t>) </a:t>
            </a:r>
            <a:endParaRPr lang="en-US" sz="3200" u="sng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47800"/>
            <a:ext cx="8458200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ক)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ইমদাদ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হকের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শরীরে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অনেক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আঘাতের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................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রয়েছে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endParaRPr lang="en-US" sz="32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খ)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সন্ধ্যাবেলায়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পায়ে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হাতে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      ...................   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বাধেঁ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</a:p>
          <a:p>
            <a:endParaRPr lang="en-US" sz="32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গ)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টেবিলের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পরে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ছোট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বড়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      ...............    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শিশিগুলো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132073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ক্ষত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2286000"/>
            <a:ext cx="64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পটি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182778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মালিশের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37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প্রশ্নগুলোর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লিখি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(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দলে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)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1066800" y="1066800"/>
            <a:ext cx="6781800" cy="3352800"/>
          </a:xfrm>
          <a:prstGeom prst="wave">
            <a:avLst>
              <a:gd name="adj1" fmla="val 12500"/>
              <a:gd name="adj2" fmla="val -37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ক)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প্রভাত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বেলায়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ফুটবল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খেলোয়াড়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ইমদাদ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হকের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বিছানা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শূন্য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পড়ে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আছে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কেন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?</a:t>
            </a:r>
          </a:p>
          <a:p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খ)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কবিতাটির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প্রথম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আট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লাইন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খাতায়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লিখ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"/>
            <a:ext cx="6096000" cy="18620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115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743200"/>
            <a:ext cx="701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ফুটবল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খেলোয়াড়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কবিতাটি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লিখেছেন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? </a:t>
            </a:r>
          </a:p>
          <a:p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কবিতাটিতে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মূল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চরিত্র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ব্যক্তিটির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? </a:t>
            </a:r>
          </a:p>
          <a:p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৩।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ন্ত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যুক্ত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বর্ণ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বাক্য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গঠন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? </a:t>
            </a:r>
          </a:p>
          <a:p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৪।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কবিতাটির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প্রথম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চার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লাইন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আবৃতি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?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8188"/>
            <a:ext cx="38862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8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87896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তোমার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একজন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প্রিয়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খেলোয়াড়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পাচঁটি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বাক্য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লিখে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আনবে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8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17" y="447963"/>
            <a:ext cx="2239816" cy="1343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55950"/>
            <a:ext cx="1991080" cy="12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43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457200"/>
            <a:ext cx="9296401" cy="6386945"/>
            <a:chOff x="0" y="457200"/>
            <a:chExt cx="9296401" cy="63869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19567"/>
              <a:ext cx="9296401" cy="522457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219200" y="457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সকলকে</a:t>
              </a:r>
              <a:r>
                <a:rPr lang="en-US" sz="60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60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আন্তরিক</a:t>
              </a:r>
              <a:r>
                <a:rPr lang="en-US" sz="60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 </a:t>
              </a:r>
              <a:r>
                <a:rPr lang="en-US" sz="60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ধন্যবাদ</a:t>
              </a:r>
              <a:r>
                <a:rPr lang="en-US" sz="60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endParaRPr lang="en-US" sz="6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719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2096" y="1066801"/>
            <a:ext cx="9328387" cy="3438100"/>
            <a:chOff x="-212096" y="1066801"/>
            <a:chExt cx="9328387" cy="3438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107954" y="1496563"/>
              <a:ext cx="3438100" cy="2578575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-212096" y="1704134"/>
              <a:ext cx="8039100" cy="2800767"/>
            </a:xfrm>
            <a:prstGeom prst="rect">
              <a:avLst/>
            </a:prstGeom>
            <a:noFill/>
            <a:ln w="28575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মোঃ</a:t>
              </a:r>
              <a:r>
                <a:rPr lang="en-US" sz="44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আকতার</a:t>
              </a:r>
              <a:r>
                <a:rPr lang="en-US" sz="44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হোসেন</a:t>
              </a:r>
              <a:endParaRPr lang="en-US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endParaRPr>
            </a:p>
            <a:p>
              <a:pPr algn="ctr"/>
              <a:r>
                <a:rPr lang="en-US" sz="44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সহকারি</a:t>
              </a:r>
              <a:r>
                <a:rPr lang="en-US" sz="4400" dirty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শিক্ষক</a:t>
              </a:r>
              <a:endParaRPr lang="en-US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endParaRPr>
            </a:p>
            <a:p>
              <a:pPr algn="ctr"/>
              <a:r>
                <a:rPr lang="en-US" sz="44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ভবানীচরণ</a:t>
              </a:r>
              <a:r>
                <a:rPr lang="en-US" sz="44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রোয়াজা</a:t>
              </a:r>
              <a:r>
                <a:rPr lang="en-US" sz="44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পাড়া</a:t>
              </a:r>
              <a:r>
                <a:rPr lang="en-US" sz="44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সরকারি</a:t>
              </a:r>
              <a:r>
                <a:rPr lang="en-US" sz="44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প্রাঃ</a:t>
              </a:r>
              <a:r>
                <a:rPr lang="en-US" sz="44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বিঃ</a:t>
              </a:r>
              <a:endParaRPr lang="en-US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endParaRPr>
            </a:p>
            <a:p>
              <a:pPr algn="ctr"/>
              <a:r>
                <a:rPr lang="en-US" sz="44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মাটিরাংগা,খাগড়াছড়ি</a:t>
              </a:r>
              <a:r>
                <a:rPr lang="en-US" sz="44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। </a:t>
              </a:r>
              <a:endParaRPr lang="en-US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24193"/>
            <a:ext cx="5029200" cy="11079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SutonnyOMJ" pitchFamily="2" charset="0"/>
                <a:cs typeface="SutonnyOMJ" pitchFamily="2" charset="0"/>
              </a:rPr>
              <a:t>পাঠ পরিচিতি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581502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শ্রেণিঃ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পঞ্চম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বিষয়ঃ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বাংলা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পাঠঃ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ফুটবল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খেলোয়াড়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পাঠ্যাংশঃ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আমাদের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মেসে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...........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বল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লয়ে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তারিখ</a:t>
            </a:r>
            <a:r>
              <a:rPr lang="en-US" sz="4000" smtClean="0">
                <a:latin typeface="SutonnyOMJ" pitchFamily="2" charset="0"/>
                <a:cs typeface="SutonnyOMJ" pitchFamily="2" charset="0"/>
              </a:rPr>
              <a:t>- ০৬/০৪/২০২০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20782"/>
            <a:ext cx="2937164" cy="231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শিখনফলঃ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শিক্ষার্থীরা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752600"/>
            <a:ext cx="76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২.১.১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প্রমিত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উচ্চারণে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ছন্দ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বজায়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রেখে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কবিতা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আবৃতি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২.১.২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পাঠ্য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বইয়ের</a:t>
            </a:r>
            <a:r>
              <a:rPr lang="en-US" sz="320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কবিতা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লিখতে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১.২.১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কবিতা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প্রশ্নের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570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219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এসো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একাট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ভিডিও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দেখি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86022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62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714500" y="2735178"/>
            <a:ext cx="5105400" cy="1379621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sz="3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3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খেলার</a:t>
            </a:r>
            <a:r>
              <a:rPr lang="en-US" sz="3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সাথে</a:t>
            </a:r>
            <a:r>
              <a:rPr lang="en-US" sz="3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সম্পৃক্ত</a:t>
            </a:r>
            <a:r>
              <a:rPr lang="en-US" sz="3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644891"/>
            <a:ext cx="2667000" cy="1493520"/>
          </a:xfrm>
          <a:prstGeom prst="rect">
            <a:avLst/>
          </a:prstGeom>
          <a:ln w="12700">
            <a:solidFill>
              <a:schemeClr val="tx1"/>
            </a:solidFill>
            <a:prstDash val="lgDashDotDot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93" y="298295"/>
            <a:ext cx="2977213" cy="1981200"/>
          </a:xfrm>
          <a:prstGeom prst="rect">
            <a:avLst/>
          </a:prstGeom>
          <a:ln w="3175">
            <a:noFill/>
            <a:prstDash val="lgDashDotDot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618829"/>
            <a:ext cx="3124200" cy="1758478"/>
          </a:xfrm>
          <a:prstGeom prst="rect">
            <a:avLst/>
          </a:prstGeom>
          <a:ln w="6350">
            <a:solidFill>
              <a:srgbClr val="00B050"/>
            </a:solidFill>
            <a:prstDash val="sysDash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18" y="457200"/>
            <a:ext cx="2290163" cy="1524000"/>
          </a:xfrm>
          <a:prstGeom prst="rect">
            <a:avLst/>
          </a:prstGeom>
          <a:ln w="12700">
            <a:solidFill>
              <a:schemeClr val="tx1"/>
            </a:solidFill>
            <a:prstDash val="sysDot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99654" y="304800"/>
            <a:ext cx="7363691" cy="5227260"/>
            <a:chOff x="699654" y="304800"/>
            <a:chExt cx="7363691" cy="5227260"/>
          </a:xfrm>
        </p:grpSpPr>
        <p:sp>
          <p:nvSpPr>
            <p:cNvPr id="3" name="TextBox 2"/>
            <p:cNvSpPr txBox="1"/>
            <p:nvPr/>
          </p:nvSpPr>
          <p:spPr>
            <a:xfrm>
              <a:off x="699654" y="3962400"/>
              <a:ext cx="73636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ফুটবল</a:t>
              </a:r>
              <a:r>
                <a:rPr lang="en-US" sz="96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96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খেলোয়াড়</a:t>
              </a:r>
              <a:r>
                <a:rPr lang="en-US" sz="96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endParaRPr lang="en-US" sz="96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0" y="304800"/>
              <a:ext cx="571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err="1" smtClean="0">
                  <a:latin typeface="SutonnyOMJ" pitchFamily="2" charset="0"/>
                  <a:cs typeface="SutonnyOMJ" pitchFamily="2" charset="0"/>
                </a:rPr>
                <a:t>আজকের</a:t>
              </a:r>
              <a:r>
                <a:rPr lang="en-US" sz="96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9600" dirty="0" err="1" smtClean="0">
                  <a:latin typeface="SutonnyOMJ" pitchFamily="2" charset="0"/>
                  <a:cs typeface="SutonnyOMJ" pitchFamily="2" charset="0"/>
                </a:rPr>
                <a:t>পাঠ</a:t>
              </a:r>
              <a:r>
                <a:rPr lang="en-US" sz="9600" dirty="0" smtClean="0">
                  <a:latin typeface="SutonnyOMJ" pitchFamily="2" charset="0"/>
                  <a:cs typeface="SutonnyOMJ" pitchFamily="2" charset="0"/>
                </a:rPr>
                <a:t> </a:t>
              </a:r>
              <a:endParaRPr lang="en-US" sz="9600" dirty="0">
                <a:latin typeface="SutonnyOMJ" pitchFamily="2" charset="0"/>
                <a:cs typeface="SutonnyOMJ" pitchFamily="2" charset="0"/>
              </a:endParaRPr>
            </a:p>
          </p:txBody>
        </p:sp>
      </p:grpSp>
      <p:sp>
        <p:nvSpPr>
          <p:cNvPr id="5" name="Down Arrow 4"/>
          <p:cNvSpPr/>
          <p:nvPr/>
        </p:nvSpPr>
        <p:spPr>
          <a:xfrm>
            <a:off x="3200399" y="1874460"/>
            <a:ext cx="1472045" cy="228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এসো</a:t>
            </a:r>
            <a:r>
              <a:rPr lang="en-US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কবিতাংশটুকু</a:t>
            </a:r>
            <a:r>
              <a:rPr lang="en-US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আবৃতি</a:t>
            </a:r>
            <a:r>
              <a:rPr lang="en-US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করিঃ</a:t>
            </a:r>
            <a:r>
              <a:rPr lang="en-US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769441"/>
            <a:ext cx="7772400" cy="591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এসো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দলে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বসে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কবিতাংশটুকু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আবৃতি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=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62200"/>
            <a:ext cx="30480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2209800"/>
            <a:ext cx="419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কয়েকটি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দলে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ভাগ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হয়ে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কবিতাংশটুকু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শুদ্ধভাবে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আবৃতির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চর্চা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করবে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প্রয়োজনে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শিক্ষকের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সহায়তা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নেবে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</a:t>
            </a:r>
            <a:endParaRPr lang="en-US" sz="32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45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348</Words>
  <Application>Microsoft Office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ziku</dc:creator>
  <cp:lastModifiedBy>jakir</cp:lastModifiedBy>
  <cp:revision>418</cp:revision>
  <dcterms:created xsi:type="dcterms:W3CDTF">2006-08-16T00:00:00Z</dcterms:created>
  <dcterms:modified xsi:type="dcterms:W3CDTF">2020-04-06T07:56:20Z</dcterms:modified>
</cp:coreProperties>
</file>