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6" r:id="rId6"/>
    <p:sldId id="260" r:id="rId7"/>
    <p:sldId id="259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2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0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8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7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1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37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0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9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34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7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7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3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6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78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278F-577E-41BC-81F0-AF190CF3CE3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42E8-A3F9-472C-AF39-CECA89C9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7CAD9-E0C0-4D22-B29A-9B555D09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1344-40C4-4A02-837E-97FB228842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703645"/>
            <a:ext cx="3076575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525" y="54346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925" y="6699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5925" y="63161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925" y="62020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925" y="6508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325" y="8032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1" y="1520765"/>
            <a:ext cx="4845169" cy="3633877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chemeClr val="accent2">
                <a:alpha val="33000"/>
              </a:scheme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1142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55469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965" y="726141"/>
            <a:ext cx="890195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471" y="3119719"/>
            <a:ext cx="5351929" cy="1569660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5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536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060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584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8108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54" y="1639518"/>
            <a:ext cx="7180730" cy="45550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শিপ্রা সরকার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বান্দুটিয়া সরকারি প্রাথমিক বিদ্যালয়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সদর, মানিকগঞ্জ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NikoshBAN" panose="02000000000000000000" pitchFamily="2" charset="0"/>
              </a:rPr>
              <a:t>01720821993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Email –</a:t>
            </a:r>
            <a:r>
              <a:rPr lang="en-US" sz="3200" dirty="0">
                <a:solidFill>
                  <a:srgbClr val="00B0F0"/>
                </a:solidFill>
                <a:cs typeface="NikoshBAN" panose="02000000000000000000" pitchFamily="2" charset="0"/>
              </a:rPr>
              <a:t>sarkarshipra04@gmail.com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3790" r="465" b="-131"/>
          <a:stretch/>
        </p:blipFill>
        <p:spPr>
          <a:xfrm>
            <a:off x="358693" y="376517"/>
            <a:ext cx="3854614" cy="581809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71263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853" y="664234"/>
            <a:ext cx="432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</a:p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44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8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747" y="733246"/>
            <a:ext cx="567618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ED7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endParaRPr lang="bn-BD" dirty="0">
              <a:solidFill>
                <a:prstClr val="black"/>
              </a:solidFill>
            </a:endParaRPr>
          </a:p>
          <a:p>
            <a:r>
              <a:rPr lang="bn-BD" dirty="0">
                <a:solidFill>
                  <a:prstClr val="black"/>
                </a:solidFill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১।গল্পকথা শুনে বুঝতে পারবে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গল্পকথা শুনে আনন্দ লাভ করবে।</a:t>
            </a:r>
          </a:p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গল্পকথা বলতে পারবে।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সহজ বিষয়ে অনুভুতি ব্যক্ত করতে পারবে।</a:t>
            </a:r>
          </a:p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ব্যাঞ্জনবর্ণের সাথে ব্যাঞ্জনবর্ণ যুক্ত করে পড়তে পারবে।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কথোপকথোনের লিখিত বর্ণনা পড়তে পারবে।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বর্ণনা পড়তে পারবে।</a:t>
            </a: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6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042" y="698740"/>
            <a:ext cx="5779698" cy="238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1" y="276045"/>
            <a:ext cx="3700731" cy="4606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52" y="3161581"/>
            <a:ext cx="3390180" cy="3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30" y="411260"/>
            <a:ext cx="7159925" cy="54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26280" y="421742"/>
            <a:ext cx="3933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ছাত্রদের সরব পাঠ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898" y="1173192"/>
            <a:ext cx="6581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গল্পটির সার সংক্ষেপ বুঝিয়ে বলবেন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255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47" y="1293962"/>
            <a:ext cx="7013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ছাত্ররা গল্পটি নিজের মত করে বলবে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1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SHIPRA SARKAR</dc:creator>
  <cp:lastModifiedBy>SHIPRA SARKAR</cp:lastModifiedBy>
  <cp:revision>2</cp:revision>
  <dcterms:created xsi:type="dcterms:W3CDTF">2020-04-06T13:26:26Z</dcterms:created>
  <dcterms:modified xsi:type="dcterms:W3CDTF">2020-04-06T13:48:53Z</dcterms:modified>
</cp:coreProperties>
</file>