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59" r:id="rId4"/>
    <p:sldId id="267" r:id="rId5"/>
    <p:sldId id="285" r:id="rId6"/>
    <p:sldId id="268" r:id="rId7"/>
    <p:sldId id="270" r:id="rId8"/>
    <p:sldId id="272" r:id="rId9"/>
    <p:sldId id="283" r:id="rId10"/>
    <p:sldId id="274" r:id="rId11"/>
    <p:sldId id="275" r:id="rId12"/>
    <p:sldId id="276" r:id="rId13"/>
    <p:sldId id="277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5305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4A41-74C0-476F-9E5F-9E766F40AA0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DB22-B7E7-4047-9C2B-9A3803593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F818-9A35-4590-B724-43891C6D39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DB22-B7E7-4047-9C2B-9A3803593E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67000" y="5486400"/>
            <a:ext cx="3429000" cy="1143000"/>
          </a:xfr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"/>
            <a:ext cx="6477000" cy="5181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7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27912"/>
            <a:ext cx="6910387" cy="433620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oy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00200" y="762000"/>
            <a:ext cx="6248400" cy="46482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228600"/>
            <a:ext cx="3886200" cy="914400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300" b="1" dirty="0" smtClean="0">
                <a:latin typeface="NikoshBAN" pitchFamily="2" charset="0"/>
                <a:cs typeface="NikoshBAN" pitchFamily="2" charset="0"/>
              </a:rPr>
              <a:t>নতুন শব্দ</a:t>
            </a:r>
            <a: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19400"/>
            <a:ext cx="1295400" cy="1266514"/>
          </a:xfrm>
          <a:prstGeom prst="rect">
            <a:avLst/>
          </a:prstGeom>
        </p:spPr>
      </p:pic>
      <p:pic>
        <p:nvPicPr>
          <p:cNvPr id="7" name="Picture 6" descr="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524000"/>
            <a:ext cx="1449666" cy="1085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2971800"/>
            <a:ext cx="208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জোনাকি পোকা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026" y="4383613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জ্বলে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গন্ধে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1828800"/>
            <a:ext cx="91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লেবু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752600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নেবু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971800"/>
            <a:ext cx="1202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জোনাই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4191000"/>
            <a:ext cx="135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যুক্ত বর্ণ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4081" y="5620434"/>
            <a:ext cx="661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ন্ধ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56760" y="4876799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 + 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6300" y="569722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aseline="-250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bn-IN" sz="4800" baseline="-25000" dirty="0" smtClean="0">
                <a:latin typeface="NikoshBAN" pitchFamily="2" charset="0"/>
                <a:cs typeface="NikoshBAN" pitchFamily="2" charset="0"/>
              </a:rPr>
              <a:t>+ধ</a:t>
            </a:r>
            <a:endParaRPr lang="bn-BD" sz="4800" baseline="-25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53893" y="4876800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জ্ব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67200" y="2057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76400" y="3276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 flipV="1">
            <a:off x="4267200" y="3264188"/>
            <a:ext cx="8382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3280" y="152400"/>
            <a:ext cx="31242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37338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১।বাশঁ বাগানের কোথায় চাঁদ উঠেছে?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জোনাই কোথায়  জ্বলে?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লেবু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১।লেবুর তলে কি জ্বলে?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২।বাশঁ বাগানের মাথার উপর কি উঠেছে?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1676400"/>
            <a:ext cx="32004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১।কাজলা দিদি কোথায় গেছে?</a:t>
            </a:r>
          </a:p>
          <a:p>
            <a:pPr lvl="0"/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২।কখন কখন কাজলা দিদির কথা বেশি মনে পড়্র?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4495800"/>
            <a:ext cx="3276600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লেবু</a:t>
            </a:r>
          </a:p>
          <a:p>
            <a:pPr lvl="0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১।লেবুর তলে কি জ্বলে?</a:t>
            </a:r>
          </a:p>
          <a:p>
            <a:pPr lvl="0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২।বাশঁ বাগানের মাথার উপর কি উঠেছে?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905000"/>
            <a:ext cx="7391400" cy="2985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ক)কবিতাটি কে লিখেছেন ?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খ) কবিতাটি আবৃতি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609600"/>
            <a:ext cx="1828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ysDot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0" y="5486400"/>
            <a:ext cx="20574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dash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lvl="0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6781800" cy="480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5" y="2381250"/>
            <a:ext cx="4268787" cy="2986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r>
              <a:rPr lang="en-US" sz="3200" dirty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"/>
            <a:ext cx="54102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600" y="2393953"/>
            <a:ext cx="4724400" cy="30469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৪র্থ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বই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কাজলা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দিদি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বাঁশ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বাগানে…দিদি কই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8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553200" cy="1219200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7620000" cy="2743200"/>
          </a:xfrm>
          <a:solidFill>
            <a:schemeClr val="bg1"/>
          </a:solidFill>
          <a:ln w="7620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pPr algn="l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ছড়াটি শুনে মূলভাব বুঝতে পারবে।</a:t>
            </a:r>
          </a:p>
          <a:p>
            <a:pPr algn="l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ছড়াটি সঠিক ছন্দে আবৃতি করতে পারবে।</a:t>
            </a:r>
          </a:p>
          <a:p>
            <a:pPr algn="l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ছন্দ ঠিক রেখে স্বাভাবিক গতিতে পড়তে পাড়তে পারবে।</a:t>
            </a:r>
          </a:p>
          <a:p>
            <a:pPr algn="l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ছড়াটি লিখতে পারবে।</a:t>
            </a:r>
          </a:p>
          <a:p>
            <a:pPr algn="l"/>
            <a:endParaRPr lang="en-US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685800"/>
            <a:ext cx="3209925" cy="1866900"/>
          </a:xfrm>
          <a:prstGeom prst="rect">
            <a:avLst/>
          </a:prstGeom>
        </p:spPr>
      </p:pic>
      <p:pic>
        <p:nvPicPr>
          <p:cNvPr id="9" name="Picture 8" descr="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3352800"/>
            <a:ext cx="3514725" cy="2505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33528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68039"/>
            <a:ext cx="3352800" cy="24898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6739"/>
            <a:ext cx="3886200" cy="3095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86739"/>
            <a:ext cx="4572000" cy="3095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38600"/>
            <a:ext cx="3733800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4343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7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3810000"/>
            <a:ext cx="9144000" cy="84582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24840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arkisim" pitchFamily="34" charset="-79"/>
                <a:cs typeface="Narkisim" pitchFamily="34" charset="-79"/>
              </a:rPr>
              <a:t> </a:t>
            </a:r>
          </a:p>
          <a:p>
            <a:r>
              <a:rPr lang="bn-BD" dirty="0" smtClean="0">
                <a:latin typeface="Narkisim" pitchFamily="34" charset="-79"/>
                <a:cs typeface="Narkisim" pitchFamily="34" charset="-79"/>
              </a:rPr>
              <a:t>  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5422612"/>
            <a:ext cx="6400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arkisim" pitchFamily="34" charset="-79"/>
                <a:cs typeface="Narkisim" pitchFamily="34" charset="-79"/>
              </a:rPr>
              <a:t>বাশঁ বাগানে মাথার উপর চাঁদ উঠেছে ঐ </a:t>
            </a:r>
          </a:p>
          <a:p>
            <a:r>
              <a:rPr lang="bn-BD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arkisim" pitchFamily="34" charset="-79"/>
                <a:cs typeface="Narkisim" pitchFamily="34" charset="-79"/>
              </a:rPr>
              <a:t> 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40" y="5796409"/>
            <a:ext cx="5985934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মাগো আমার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শোলোক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বলা কাজলা দিদি কই।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70" y="1156288"/>
            <a:ext cx="1712634" cy="3657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8503">
            <a:off x="5079513" y="609727"/>
            <a:ext cx="390580" cy="352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125808"/>
            <a:ext cx="3305967" cy="36575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56288"/>
            <a:ext cx="2615565" cy="365759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 descr="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066800"/>
            <a:ext cx="1563029" cy="2819400"/>
          </a:xfrm>
        </p:spPr>
      </p:pic>
      <p:sp>
        <p:nvSpPr>
          <p:cNvPr id="11" name="TextBox 10"/>
          <p:cNvSpPr txBox="1"/>
          <p:nvPr/>
        </p:nvSpPr>
        <p:spPr>
          <a:xfrm>
            <a:off x="457200" y="5334000"/>
            <a:ext cx="746760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পুকুর ধারে নেবুরতলে  থোকায় থোকায় জোনাই জ্বলে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" y="838200"/>
            <a:ext cx="3484284" cy="4038600"/>
          </a:xfrm>
          <a:prstGeom prst="rect">
            <a:avLst/>
          </a:prstGeom>
        </p:spPr>
      </p:pic>
      <p:pic>
        <p:nvPicPr>
          <p:cNvPr id="20" name="Picture 19" descr="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4369" y="304800"/>
            <a:ext cx="2731507" cy="4191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81000"/>
            <a:ext cx="6127030" cy="4609364"/>
          </a:xfrm>
        </p:spPr>
      </p:pic>
      <p:sp>
        <p:nvSpPr>
          <p:cNvPr id="5" name="TextBox 4"/>
          <p:cNvSpPr txBox="1"/>
          <p:nvPr/>
        </p:nvSpPr>
        <p:spPr>
          <a:xfrm>
            <a:off x="1524000" y="5181600"/>
            <a:ext cx="5813271" cy="1077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ফুলের গন্ধে ঘুম আসেনা একেলা জেগে রই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343400"/>
            <a:ext cx="7086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মাগো আমার কোলের কাছে কাজলা দিদি কই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218</Words>
  <Application>Microsoft Office PowerPoint</Application>
  <PresentationFormat>On-screen Show (4:3)</PresentationFormat>
  <Paragraphs>62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শুভেচ্ছা </vt:lpstr>
      <vt:lpstr>PowerPoint Presentation</vt:lpstr>
      <vt:lpstr>শিখনফল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নতুন শব্দ </vt:lpstr>
      <vt:lpstr>দলীয়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</dc:creator>
  <cp:lastModifiedBy>a</cp:lastModifiedBy>
  <cp:revision>112</cp:revision>
  <dcterms:created xsi:type="dcterms:W3CDTF">2006-08-16T00:00:00Z</dcterms:created>
  <dcterms:modified xsi:type="dcterms:W3CDTF">2020-04-06T03:21:13Z</dcterms:modified>
</cp:coreProperties>
</file>