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812" r:id="rId2"/>
    <p:sldMasterId id="2147483841" r:id="rId3"/>
    <p:sldMasterId id="2147483853" r:id="rId4"/>
    <p:sldMasterId id="2147483871" r:id="rId5"/>
    <p:sldMasterId id="2147483888" r:id="rId6"/>
    <p:sldMasterId id="2147483917" r:id="rId7"/>
  </p:sldMasterIdLst>
  <p:sldIdLst>
    <p:sldId id="268" r:id="rId8"/>
    <p:sldId id="256" r:id="rId9"/>
    <p:sldId id="257" r:id="rId10"/>
    <p:sldId id="258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9" r:id="rId20"/>
    <p:sldId id="270" r:id="rId21"/>
    <p:sldId id="276" r:id="rId22"/>
    <p:sldId id="273" r:id="rId23"/>
    <p:sldId id="274" r:id="rId24"/>
    <p:sldId id="271" r:id="rId25"/>
    <p:sldId id="275" r:id="rId26"/>
    <p:sldId id="27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0693" autoAdjust="0"/>
  </p:normalViewPr>
  <p:slideViewPr>
    <p:cSldViewPr snapToGrid="0">
      <p:cViewPr varScale="1">
        <p:scale>
          <a:sx n="66" d="100"/>
          <a:sy n="66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D0E4EB-0A96-4E83-951A-41B4A97CE7F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495DFD-8909-4955-BF0B-6BC16BC9F723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6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en-US" sz="6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06DA26-39E9-4B9A-B06C-D5BFE32EAC34}" type="parTrans" cxnId="{CE37B9BC-39B6-48E8-A5E2-531C1D2DD86D}">
      <dgm:prSet/>
      <dgm:spPr/>
      <dgm:t>
        <a:bodyPr/>
        <a:lstStyle/>
        <a:p>
          <a:endParaRPr lang="en-US"/>
        </a:p>
      </dgm:t>
    </dgm:pt>
    <dgm:pt modelId="{549FF08C-517C-49F9-84F2-84DD80129A39}" type="sibTrans" cxnId="{CE37B9BC-39B6-48E8-A5E2-531C1D2DD86D}">
      <dgm:prSet/>
      <dgm:spPr/>
      <dgm:t>
        <a:bodyPr/>
        <a:lstStyle/>
        <a:p>
          <a:endParaRPr lang="en-US"/>
        </a:p>
      </dgm:t>
    </dgm:pt>
    <dgm:pt modelId="{DE5C6ED5-BE72-467B-A6E7-A4561969ECD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6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en-US" sz="60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A13CFA-7DD3-4CCF-9C9E-CD8BA2C6DBEC}" type="parTrans" cxnId="{A5A09E3B-8074-4A5C-A6B2-598C83BC96DA}">
      <dgm:prSet/>
      <dgm:spPr/>
      <dgm:t>
        <a:bodyPr/>
        <a:lstStyle/>
        <a:p>
          <a:endParaRPr lang="en-US"/>
        </a:p>
      </dgm:t>
    </dgm:pt>
    <dgm:pt modelId="{32AED70F-D048-4A60-BC37-67B66D309DC5}" type="sibTrans" cxnId="{A5A09E3B-8074-4A5C-A6B2-598C83BC96DA}">
      <dgm:prSet/>
      <dgm:spPr/>
      <dgm:t>
        <a:bodyPr/>
        <a:lstStyle/>
        <a:p>
          <a:endParaRPr lang="en-US"/>
        </a:p>
      </dgm:t>
    </dgm:pt>
    <dgm:pt modelId="{946CD84C-2486-4B57-AE0B-A5F57484087C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endParaRPr lang="en-US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4539F6-76C9-444F-A502-BC1758900304}" type="parTrans" cxnId="{54F5EDAC-C206-495C-A1A2-07BBE076D63D}">
      <dgm:prSet/>
      <dgm:spPr/>
      <dgm:t>
        <a:bodyPr/>
        <a:lstStyle/>
        <a:p>
          <a:endParaRPr lang="en-US"/>
        </a:p>
      </dgm:t>
    </dgm:pt>
    <dgm:pt modelId="{E79B358D-2C64-4DAC-A476-A4CDA30B5292}" type="sibTrans" cxnId="{54F5EDAC-C206-495C-A1A2-07BBE076D63D}">
      <dgm:prSet/>
      <dgm:spPr/>
      <dgm:t>
        <a:bodyPr/>
        <a:lstStyle/>
        <a:p>
          <a:endParaRPr lang="en-US"/>
        </a:p>
      </dgm:t>
    </dgm:pt>
    <dgm:pt modelId="{A9B0A168-BE38-4E50-BDBB-51EADD26C1AF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  <a:endParaRPr lang="en-US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0A01C6-A9F6-42FA-A367-00992AB17A93}" type="parTrans" cxnId="{54FA9BE3-A9D6-4E2E-AB91-DD800E37584A}">
      <dgm:prSet/>
      <dgm:spPr/>
      <dgm:t>
        <a:bodyPr/>
        <a:lstStyle/>
        <a:p>
          <a:endParaRPr lang="en-US"/>
        </a:p>
      </dgm:t>
    </dgm:pt>
    <dgm:pt modelId="{43555EE1-D9E9-41B6-B0DA-4D85DABD650B}" type="sibTrans" cxnId="{54FA9BE3-A9D6-4E2E-AB91-DD800E37584A}">
      <dgm:prSet/>
      <dgm:spPr/>
      <dgm:t>
        <a:bodyPr/>
        <a:lstStyle/>
        <a:p>
          <a:endParaRPr lang="en-US"/>
        </a:p>
      </dgm:t>
    </dgm:pt>
    <dgm:pt modelId="{C6CFF47F-E6A4-4F9D-A753-3C1F4AAA7DE4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6892C9-E398-4BFA-B4C8-081678384B24}" type="parTrans" cxnId="{559859A7-CCD7-4E67-BE50-2C840953FF8F}">
      <dgm:prSet/>
      <dgm:spPr/>
      <dgm:t>
        <a:bodyPr/>
        <a:lstStyle/>
        <a:p>
          <a:endParaRPr lang="en-US"/>
        </a:p>
      </dgm:t>
    </dgm:pt>
    <dgm:pt modelId="{B170F8CC-7552-4754-9E78-95FA0ACE7059}" type="sibTrans" cxnId="{559859A7-CCD7-4E67-BE50-2C840953FF8F}">
      <dgm:prSet/>
      <dgm:spPr/>
      <dgm:t>
        <a:bodyPr/>
        <a:lstStyle/>
        <a:p>
          <a:endParaRPr lang="en-US"/>
        </a:p>
      </dgm:t>
    </dgm:pt>
    <dgm:pt modelId="{D9008130-55DE-4EB3-AFBD-F3E803D595CD}" type="pres">
      <dgm:prSet presAssocID="{2DD0E4EB-0A96-4E83-951A-41B4A97CE7F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B1D619-BE07-4E48-80C6-72310D285116}" type="pres">
      <dgm:prSet presAssocID="{C1495DFD-8909-4955-BF0B-6BC16BC9F723}" presName="node" presStyleLbl="node1" presStyleIdx="0" presStyleCnt="5" custRadScaleRad="90012" custRadScaleInc="-22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8B19C3-7FF5-42B8-8E23-1346FF009680}" type="pres">
      <dgm:prSet presAssocID="{549FF08C-517C-49F9-84F2-84DD80129A39}" presName="sibTrans" presStyleLbl="sibTrans2D1" presStyleIdx="0" presStyleCnt="5"/>
      <dgm:spPr/>
      <dgm:t>
        <a:bodyPr/>
        <a:lstStyle/>
        <a:p>
          <a:endParaRPr lang="en-US"/>
        </a:p>
      </dgm:t>
    </dgm:pt>
    <dgm:pt modelId="{723034CA-8DFD-42AD-9A9A-012B31D09120}" type="pres">
      <dgm:prSet presAssocID="{549FF08C-517C-49F9-84F2-84DD80129A39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93A9F3B8-15F1-48CD-BCB1-B9876A2FED90}" type="pres">
      <dgm:prSet presAssocID="{DE5C6ED5-BE72-467B-A6E7-A4561969ECD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766DE0-2254-4AE4-B178-30B6B2A2C4DD}" type="pres">
      <dgm:prSet presAssocID="{32AED70F-D048-4A60-BC37-67B66D309DC5}" presName="sibTrans" presStyleLbl="sibTrans2D1" presStyleIdx="1" presStyleCnt="5"/>
      <dgm:spPr/>
      <dgm:t>
        <a:bodyPr/>
        <a:lstStyle/>
        <a:p>
          <a:endParaRPr lang="en-US"/>
        </a:p>
      </dgm:t>
    </dgm:pt>
    <dgm:pt modelId="{BE8A6340-59A0-4581-8251-208DAB084996}" type="pres">
      <dgm:prSet presAssocID="{32AED70F-D048-4A60-BC37-67B66D309DC5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36152EF8-5304-4F33-965D-180EED8DADC7}" type="pres">
      <dgm:prSet presAssocID="{946CD84C-2486-4B57-AE0B-A5F57484087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C2F105-6EF8-4F87-B702-E6BF7D1083D2}" type="pres">
      <dgm:prSet presAssocID="{E79B358D-2C64-4DAC-A476-A4CDA30B5292}" presName="sibTrans" presStyleLbl="sibTrans2D1" presStyleIdx="2" presStyleCnt="5"/>
      <dgm:spPr/>
      <dgm:t>
        <a:bodyPr/>
        <a:lstStyle/>
        <a:p>
          <a:endParaRPr lang="en-US"/>
        </a:p>
      </dgm:t>
    </dgm:pt>
    <dgm:pt modelId="{93E46D0A-7A3B-4368-9A19-A39D96F5142C}" type="pres">
      <dgm:prSet presAssocID="{E79B358D-2C64-4DAC-A476-A4CDA30B5292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9051DDB-D722-4EBF-9431-DFC5485EE3C2}" type="pres">
      <dgm:prSet presAssocID="{A9B0A168-BE38-4E50-BDBB-51EADD26C1A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D0B330-3D4C-45B9-AB27-8D8AC23B04AE}" type="pres">
      <dgm:prSet presAssocID="{43555EE1-D9E9-41B6-B0DA-4D85DABD650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A9F633A2-4C5A-45FC-B2D9-1FF07FC74DE6}" type="pres">
      <dgm:prSet presAssocID="{43555EE1-D9E9-41B6-B0DA-4D85DABD650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9D25ECC-F1D6-45EF-8248-5091385E1F1C}" type="pres">
      <dgm:prSet presAssocID="{C6CFF47F-E6A4-4F9D-A753-3C1F4AAA7DE4}" presName="node" presStyleLbl="node1" presStyleIdx="4" presStyleCnt="5" custRadScaleRad="98249" custRadScaleInc="-9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A53173-42E2-4ED9-B55F-A310A672ED92}" type="pres">
      <dgm:prSet presAssocID="{B170F8CC-7552-4754-9E78-95FA0ACE7059}" presName="sibTrans" presStyleLbl="sibTrans2D1" presStyleIdx="4" presStyleCnt="5"/>
      <dgm:spPr/>
      <dgm:t>
        <a:bodyPr/>
        <a:lstStyle/>
        <a:p>
          <a:endParaRPr lang="en-US"/>
        </a:p>
      </dgm:t>
    </dgm:pt>
    <dgm:pt modelId="{E4B13B21-0260-4276-9F35-823760604A2D}" type="pres">
      <dgm:prSet presAssocID="{B170F8CC-7552-4754-9E78-95FA0ACE7059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559859A7-CCD7-4E67-BE50-2C840953FF8F}" srcId="{2DD0E4EB-0A96-4E83-951A-41B4A97CE7F5}" destId="{C6CFF47F-E6A4-4F9D-A753-3C1F4AAA7DE4}" srcOrd="4" destOrd="0" parTransId="{B76892C9-E398-4BFA-B4C8-081678384B24}" sibTransId="{B170F8CC-7552-4754-9E78-95FA0ACE7059}"/>
    <dgm:cxn modelId="{8DB30424-2ECA-4477-AEB3-5D540281C68C}" type="presOf" srcId="{43555EE1-D9E9-41B6-B0DA-4D85DABD650B}" destId="{EDD0B330-3D4C-45B9-AB27-8D8AC23B04AE}" srcOrd="0" destOrd="0" presId="urn:microsoft.com/office/officeart/2005/8/layout/cycle2"/>
    <dgm:cxn modelId="{7E0198EE-31DE-43AF-A40E-BA4A604E0AFE}" type="presOf" srcId="{C1495DFD-8909-4955-BF0B-6BC16BC9F723}" destId="{2CB1D619-BE07-4E48-80C6-72310D285116}" srcOrd="0" destOrd="0" presId="urn:microsoft.com/office/officeart/2005/8/layout/cycle2"/>
    <dgm:cxn modelId="{54F5EDAC-C206-495C-A1A2-07BBE076D63D}" srcId="{2DD0E4EB-0A96-4E83-951A-41B4A97CE7F5}" destId="{946CD84C-2486-4B57-AE0B-A5F57484087C}" srcOrd="2" destOrd="0" parTransId="{714539F6-76C9-444F-A502-BC1758900304}" sibTransId="{E79B358D-2C64-4DAC-A476-A4CDA30B5292}"/>
    <dgm:cxn modelId="{A5A09E3B-8074-4A5C-A6B2-598C83BC96DA}" srcId="{2DD0E4EB-0A96-4E83-951A-41B4A97CE7F5}" destId="{DE5C6ED5-BE72-467B-A6E7-A4561969ECDB}" srcOrd="1" destOrd="0" parTransId="{E4A13CFA-7DD3-4CCF-9C9E-CD8BA2C6DBEC}" sibTransId="{32AED70F-D048-4A60-BC37-67B66D309DC5}"/>
    <dgm:cxn modelId="{318F0610-E732-481A-AEA5-C1EE624BE5DA}" type="presOf" srcId="{2DD0E4EB-0A96-4E83-951A-41B4A97CE7F5}" destId="{D9008130-55DE-4EB3-AFBD-F3E803D595CD}" srcOrd="0" destOrd="0" presId="urn:microsoft.com/office/officeart/2005/8/layout/cycle2"/>
    <dgm:cxn modelId="{6B4D914C-4790-41BA-A571-83DB0CF349B9}" type="presOf" srcId="{B170F8CC-7552-4754-9E78-95FA0ACE7059}" destId="{E4B13B21-0260-4276-9F35-823760604A2D}" srcOrd="1" destOrd="0" presId="urn:microsoft.com/office/officeart/2005/8/layout/cycle2"/>
    <dgm:cxn modelId="{13F6DDB6-D104-46AB-B042-90B6EF4CC787}" type="presOf" srcId="{549FF08C-517C-49F9-84F2-84DD80129A39}" destId="{723034CA-8DFD-42AD-9A9A-012B31D09120}" srcOrd="1" destOrd="0" presId="urn:microsoft.com/office/officeart/2005/8/layout/cycle2"/>
    <dgm:cxn modelId="{9DD2F10C-523C-486A-9900-B84D354000A3}" type="presOf" srcId="{B170F8CC-7552-4754-9E78-95FA0ACE7059}" destId="{8CA53173-42E2-4ED9-B55F-A310A672ED92}" srcOrd="0" destOrd="0" presId="urn:microsoft.com/office/officeart/2005/8/layout/cycle2"/>
    <dgm:cxn modelId="{4DCF966C-856E-434B-91C6-C618D382789E}" type="presOf" srcId="{C6CFF47F-E6A4-4F9D-A753-3C1F4AAA7DE4}" destId="{39D25ECC-F1D6-45EF-8248-5091385E1F1C}" srcOrd="0" destOrd="0" presId="urn:microsoft.com/office/officeart/2005/8/layout/cycle2"/>
    <dgm:cxn modelId="{0806543A-F14B-466A-90CB-B1B33406882A}" type="presOf" srcId="{DE5C6ED5-BE72-467B-A6E7-A4561969ECDB}" destId="{93A9F3B8-15F1-48CD-BCB1-B9876A2FED90}" srcOrd="0" destOrd="0" presId="urn:microsoft.com/office/officeart/2005/8/layout/cycle2"/>
    <dgm:cxn modelId="{421C4AC7-D535-4C06-A609-8045ED73C2A2}" type="presOf" srcId="{A9B0A168-BE38-4E50-BDBB-51EADD26C1AF}" destId="{C9051DDB-D722-4EBF-9431-DFC5485EE3C2}" srcOrd="0" destOrd="0" presId="urn:microsoft.com/office/officeart/2005/8/layout/cycle2"/>
    <dgm:cxn modelId="{4E8441A3-578C-4282-9D34-7C2ED9780DBC}" type="presOf" srcId="{946CD84C-2486-4B57-AE0B-A5F57484087C}" destId="{36152EF8-5304-4F33-965D-180EED8DADC7}" srcOrd="0" destOrd="0" presId="urn:microsoft.com/office/officeart/2005/8/layout/cycle2"/>
    <dgm:cxn modelId="{CE37B9BC-39B6-48E8-A5E2-531C1D2DD86D}" srcId="{2DD0E4EB-0A96-4E83-951A-41B4A97CE7F5}" destId="{C1495DFD-8909-4955-BF0B-6BC16BC9F723}" srcOrd="0" destOrd="0" parTransId="{E706DA26-39E9-4B9A-B06C-D5BFE32EAC34}" sibTransId="{549FF08C-517C-49F9-84F2-84DD80129A39}"/>
    <dgm:cxn modelId="{99948E50-5B82-43AB-9F6A-A6BE5E3AE490}" type="presOf" srcId="{549FF08C-517C-49F9-84F2-84DD80129A39}" destId="{F08B19C3-7FF5-42B8-8E23-1346FF009680}" srcOrd="0" destOrd="0" presId="urn:microsoft.com/office/officeart/2005/8/layout/cycle2"/>
    <dgm:cxn modelId="{F763EDE6-19B5-404C-8B9D-3DD51D6C055B}" type="presOf" srcId="{43555EE1-D9E9-41B6-B0DA-4D85DABD650B}" destId="{A9F633A2-4C5A-45FC-B2D9-1FF07FC74DE6}" srcOrd="1" destOrd="0" presId="urn:microsoft.com/office/officeart/2005/8/layout/cycle2"/>
    <dgm:cxn modelId="{18030D69-89DB-43AB-85D8-0C4F348D2E20}" type="presOf" srcId="{32AED70F-D048-4A60-BC37-67B66D309DC5}" destId="{BE8A6340-59A0-4581-8251-208DAB084996}" srcOrd="1" destOrd="0" presId="urn:microsoft.com/office/officeart/2005/8/layout/cycle2"/>
    <dgm:cxn modelId="{54FA9BE3-A9D6-4E2E-AB91-DD800E37584A}" srcId="{2DD0E4EB-0A96-4E83-951A-41B4A97CE7F5}" destId="{A9B0A168-BE38-4E50-BDBB-51EADD26C1AF}" srcOrd="3" destOrd="0" parTransId="{0B0A01C6-A9F6-42FA-A367-00992AB17A93}" sibTransId="{43555EE1-D9E9-41B6-B0DA-4D85DABD650B}"/>
    <dgm:cxn modelId="{6B71C68E-059B-41A1-9F09-B8DA1A42611C}" type="presOf" srcId="{E79B358D-2C64-4DAC-A476-A4CDA30B5292}" destId="{93E46D0A-7A3B-4368-9A19-A39D96F5142C}" srcOrd="1" destOrd="0" presId="urn:microsoft.com/office/officeart/2005/8/layout/cycle2"/>
    <dgm:cxn modelId="{2DF4E27E-5672-4F09-94C5-073E40E7CBCD}" type="presOf" srcId="{E79B358D-2C64-4DAC-A476-A4CDA30B5292}" destId="{87C2F105-6EF8-4F87-B702-E6BF7D1083D2}" srcOrd="0" destOrd="0" presId="urn:microsoft.com/office/officeart/2005/8/layout/cycle2"/>
    <dgm:cxn modelId="{32F6932E-3018-4DA2-A6FB-1D66ADE3F40B}" type="presOf" srcId="{32AED70F-D048-4A60-BC37-67B66D309DC5}" destId="{6D766DE0-2254-4AE4-B178-30B6B2A2C4DD}" srcOrd="0" destOrd="0" presId="urn:microsoft.com/office/officeart/2005/8/layout/cycle2"/>
    <dgm:cxn modelId="{89730262-3013-499D-B6F1-F30C72165411}" type="presParOf" srcId="{D9008130-55DE-4EB3-AFBD-F3E803D595CD}" destId="{2CB1D619-BE07-4E48-80C6-72310D285116}" srcOrd="0" destOrd="0" presId="urn:microsoft.com/office/officeart/2005/8/layout/cycle2"/>
    <dgm:cxn modelId="{06FAA3EF-4361-4DF7-A814-4657BF6F7D10}" type="presParOf" srcId="{D9008130-55DE-4EB3-AFBD-F3E803D595CD}" destId="{F08B19C3-7FF5-42B8-8E23-1346FF009680}" srcOrd="1" destOrd="0" presId="urn:microsoft.com/office/officeart/2005/8/layout/cycle2"/>
    <dgm:cxn modelId="{F807573D-51C8-43D1-97A9-1A3B7DE274C7}" type="presParOf" srcId="{F08B19C3-7FF5-42B8-8E23-1346FF009680}" destId="{723034CA-8DFD-42AD-9A9A-012B31D09120}" srcOrd="0" destOrd="0" presId="urn:microsoft.com/office/officeart/2005/8/layout/cycle2"/>
    <dgm:cxn modelId="{061FCE4F-CC04-4069-A0D9-C046BB99AE67}" type="presParOf" srcId="{D9008130-55DE-4EB3-AFBD-F3E803D595CD}" destId="{93A9F3B8-15F1-48CD-BCB1-B9876A2FED90}" srcOrd="2" destOrd="0" presId="urn:microsoft.com/office/officeart/2005/8/layout/cycle2"/>
    <dgm:cxn modelId="{3211F8BC-80DA-437A-BEEF-734F5DB0F22E}" type="presParOf" srcId="{D9008130-55DE-4EB3-AFBD-F3E803D595CD}" destId="{6D766DE0-2254-4AE4-B178-30B6B2A2C4DD}" srcOrd="3" destOrd="0" presId="urn:microsoft.com/office/officeart/2005/8/layout/cycle2"/>
    <dgm:cxn modelId="{9254BD46-BE0C-4589-A094-BDCC508DDE3F}" type="presParOf" srcId="{6D766DE0-2254-4AE4-B178-30B6B2A2C4DD}" destId="{BE8A6340-59A0-4581-8251-208DAB084996}" srcOrd="0" destOrd="0" presId="urn:microsoft.com/office/officeart/2005/8/layout/cycle2"/>
    <dgm:cxn modelId="{7ECD2ECC-3DFD-4242-ACB9-AE1E06E23BA2}" type="presParOf" srcId="{D9008130-55DE-4EB3-AFBD-F3E803D595CD}" destId="{36152EF8-5304-4F33-965D-180EED8DADC7}" srcOrd="4" destOrd="0" presId="urn:microsoft.com/office/officeart/2005/8/layout/cycle2"/>
    <dgm:cxn modelId="{FDB9A581-A258-4844-9C26-FCCA8A96D338}" type="presParOf" srcId="{D9008130-55DE-4EB3-AFBD-F3E803D595CD}" destId="{87C2F105-6EF8-4F87-B702-E6BF7D1083D2}" srcOrd="5" destOrd="0" presId="urn:microsoft.com/office/officeart/2005/8/layout/cycle2"/>
    <dgm:cxn modelId="{AFC2B5AE-8EC7-4814-97B2-8B97B742DBAA}" type="presParOf" srcId="{87C2F105-6EF8-4F87-B702-E6BF7D1083D2}" destId="{93E46D0A-7A3B-4368-9A19-A39D96F5142C}" srcOrd="0" destOrd="0" presId="urn:microsoft.com/office/officeart/2005/8/layout/cycle2"/>
    <dgm:cxn modelId="{2C2253ED-8F63-4873-B4B9-8A7679B04F97}" type="presParOf" srcId="{D9008130-55DE-4EB3-AFBD-F3E803D595CD}" destId="{C9051DDB-D722-4EBF-9431-DFC5485EE3C2}" srcOrd="6" destOrd="0" presId="urn:microsoft.com/office/officeart/2005/8/layout/cycle2"/>
    <dgm:cxn modelId="{80349A7F-FFC6-4B3B-B6D5-7B8F25861C69}" type="presParOf" srcId="{D9008130-55DE-4EB3-AFBD-F3E803D595CD}" destId="{EDD0B330-3D4C-45B9-AB27-8D8AC23B04AE}" srcOrd="7" destOrd="0" presId="urn:microsoft.com/office/officeart/2005/8/layout/cycle2"/>
    <dgm:cxn modelId="{4D7C1F86-B707-4A3B-8668-66E4E63F46EC}" type="presParOf" srcId="{EDD0B330-3D4C-45B9-AB27-8D8AC23B04AE}" destId="{A9F633A2-4C5A-45FC-B2D9-1FF07FC74DE6}" srcOrd="0" destOrd="0" presId="urn:microsoft.com/office/officeart/2005/8/layout/cycle2"/>
    <dgm:cxn modelId="{6B694993-17CF-423D-A1B6-95D769B5E3DA}" type="presParOf" srcId="{D9008130-55DE-4EB3-AFBD-F3E803D595CD}" destId="{39D25ECC-F1D6-45EF-8248-5091385E1F1C}" srcOrd="8" destOrd="0" presId="urn:microsoft.com/office/officeart/2005/8/layout/cycle2"/>
    <dgm:cxn modelId="{141B7D38-BA43-4C97-9500-25D9EDF06F8D}" type="presParOf" srcId="{D9008130-55DE-4EB3-AFBD-F3E803D595CD}" destId="{8CA53173-42E2-4ED9-B55F-A310A672ED92}" srcOrd="9" destOrd="0" presId="urn:microsoft.com/office/officeart/2005/8/layout/cycle2"/>
    <dgm:cxn modelId="{636EEF1B-DBFB-4C95-A475-0B2D014074AF}" type="presParOf" srcId="{8CA53173-42E2-4ED9-B55F-A310A672ED92}" destId="{E4B13B21-0260-4276-9F35-823760604A2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1D619-BE07-4E48-80C6-72310D285116}">
      <dsp:nvSpPr>
        <dsp:cNvPr id="0" name=""/>
        <dsp:cNvSpPr/>
      </dsp:nvSpPr>
      <dsp:spPr>
        <a:xfrm>
          <a:off x="2293415" y="163593"/>
          <a:ext cx="1275416" cy="1275416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en-US" sz="6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80195" y="350373"/>
        <a:ext cx="901856" cy="901856"/>
      </dsp:txXfrm>
    </dsp:sp>
    <dsp:sp modelId="{F08B19C3-7FF5-42B8-8E23-1346FF009680}">
      <dsp:nvSpPr>
        <dsp:cNvPr id="0" name=""/>
        <dsp:cNvSpPr/>
      </dsp:nvSpPr>
      <dsp:spPr>
        <a:xfrm rot="1891423">
          <a:off x="3558582" y="1062777"/>
          <a:ext cx="299453" cy="4304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565211" y="1125383"/>
        <a:ext cx="209617" cy="258271"/>
      </dsp:txXfrm>
    </dsp:sp>
    <dsp:sp modelId="{93A9F3B8-15F1-48CD-BCB1-B9876A2FED90}">
      <dsp:nvSpPr>
        <dsp:cNvPr id="0" name=""/>
        <dsp:cNvSpPr/>
      </dsp:nvSpPr>
      <dsp:spPr>
        <a:xfrm>
          <a:off x="3862236" y="1125861"/>
          <a:ext cx="1275416" cy="1275416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en-US" sz="6000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49016" y="1312641"/>
        <a:ext cx="901856" cy="901856"/>
      </dsp:txXfrm>
    </dsp:sp>
    <dsp:sp modelId="{6D766DE0-2254-4AE4-B178-30B6B2A2C4DD}">
      <dsp:nvSpPr>
        <dsp:cNvPr id="0" name=""/>
        <dsp:cNvSpPr/>
      </dsp:nvSpPr>
      <dsp:spPr>
        <a:xfrm rot="6480000">
          <a:off x="4037944" y="2449401"/>
          <a:ext cx="338457" cy="4304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4104401" y="2487208"/>
        <a:ext cx="236920" cy="258271"/>
      </dsp:txXfrm>
    </dsp:sp>
    <dsp:sp modelId="{36152EF8-5304-4F33-965D-180EED8DADC7}">
      <dsp:nvSpPr>
        <dsp:cNvPr id="0" name=""/>
        <dsp:cNvSpPr/>
      </dsp:nvSpPr>
      <dsp:spPr>
        <a:xfrm>
          <a:off x="3270772" y="2946198"/>
          <a:ext cx="1275416" cy="1275416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endParaRPr lang="en-US" sz="57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57552" y="3132978"/>
        <a:ext cx="901856" cy="901856"/>
      </dsp:txXfrm>
    </dsp:sp>
    <dsp:sp modelId="{87C2F105-6EF8-4F87-B702-E6BF7D1083D2}">
      <dsp:nvSpPr>
        <dsp:cNvPr id="0" name=""/>
        <dsp:cNvSpPr/>
      </dsp:nvSpPr>
      <dsp:spPr>
        <a:xfrm rot="10800000">
          <a:off x="2791823" y="3368680"/>
          <a:ext cx="338457" cy="4304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2893360" y="3454771"/>
        <a:ext cx="236920" cy="258271"/>
      </dsp:txXfrm>
    </dsp:sp>
    <dsp:sp modelId="{C9051DDB-D722-4EBF-9431-DFC5485EE3C2}">
      <dsp:nvSpPr>
        <dsp:cNvPr id="0" name=""/>
        <dsp:cNvSpPr/>
      </dsp:nvSpPr>
      <dsp:spPr>
        <a:xfrm>
          <a:off x="1356756" y="2946198"/>
          <a:ext cx="1275416" cy="1275416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  <a:endParaRPr lang="en-US" sz="57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43536" y="3132978"/>
        <a:ext cx="901856" cy="901856"/>
      </dsp:txXfrm>
    </dsp:sp>
    <dsp:sp modelId="{EDD0B330-3D4C-45B9-AB27-8D8AC23B04AE}">
      <dsp:nvSpPr>
        <dsp:cNvPr id="0" name=""/>
        <dsp:cNvSpPr/>
      </dsp:nvSpPr>
      <dsp:spPr>
        <a:xfrm rot="15060560">
          <a:off x="1557716" y="2517057"/>
          <a:ext cx="287332" cy="4304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1614841" y="2643902"/>
        <a:ext cx="201132" cy="258271"/>
      </dsp:txXfrm>
    </dsp:sp>
    <dsp:sp modelId="{39D25ECC-F1D6-45EF-8248-5091385E1F1C}">
      <dsp:nvSpPr>
        <dsp:cNvPr id="0" name=""/>
        <dsp:cNvSpPr/>
      </dsp:nvSpPr>
      <dsp:spPr>
        <a:xfrm>
          <a:off x="765299" y="1227572"/>
          <a:ext cx="1275416" cy="1275416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  <a:endParaRPr lang="en-US" sz="5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2079" y="1414352"/>
        <a:ext cx="901856" cy="901856"/>
      </dsp:txXfrm>
    </dsp:sp>
    <dsp:sp modelId="{8CA53173-42E2-4ED9-B55F-A310A672ED92}">
      <dsp:nvSpPr>
        <dsp:cNvPr id="0" name=""/>
        <dsp:cNvSpPr/>
      </dsp:nvSpPr>
      <dsp:spPr>
        <a:xfrm rot="19509102">
          <a:off x="2004389" y="1123092"/>
          <a:ext cx="310909" cy="4304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012752" y="1235831"/>
        <a:ext cx="217636" cy="258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2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13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24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99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41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044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051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56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53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790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3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08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21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99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7042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37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0347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779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56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013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72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19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868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096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513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801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894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409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232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793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512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8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72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523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12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809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207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333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99373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979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461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595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5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429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977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108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429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234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709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268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963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55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909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9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467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026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16272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341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76233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39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986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155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30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198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43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003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710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0215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61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393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067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384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342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677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206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3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28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019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55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893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913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721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636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700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4868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13535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6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218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763432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4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181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27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7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5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0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  <p:sldLayoutId id="214748387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7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5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4AE6C-9612-4309-BF37-9BEBBB35F4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C16FCA2-14F6-4E34-833E-64DBEDC8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4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3932" r:id="rId15"/>
    <p:sldLayoutId id="214748393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2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12192000" cy="6858000"/>
            <a:chOff x="0" y="1"/>
            <a:chExt cx="12192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2192000" cy="6858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5912" y="87490"/>
              <a:ext cx="9584266" cy="66830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9774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91068" y="2715904"/>
            <a:ext cx="7380815" cy="3860631"/>
            <a:chOff x="3164618" y="1455189"/>
            <a:chExt cx="7621663" cy="348361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4618" y="2343009"/>
              <a:ext cx="1728192" cy="172531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0649" y="3180501"/>
              <a:ext cx="1728192" cy="172531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4297" y="1505517"/>
              <a:ext cx="1728192" cy="172531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4345" y="3180501"/>
              <a:ext cx="1728192" cy="17253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7993" y="1455189"/>
              <a:ext cx="1728192" cy="172531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041" y="3180501"/>
              <a:ext cx="1728192" cy="172531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4393" y="1455189"/>
              <a:ext cx="1728192" cy="172531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8089" y="3213491"/>
              <a:ext cx="1728192" cy="172531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8089" y="1455189"/>
              <a:ext cx="1728192" cy="1725312"/>
            </a:xfrm>
            <a:prstGeom prst="rect">
              <a:avLst/>
            </a:prstGeom>
          </p:spPr>
        </p:pic>
      </p:grpSp>
      <p:sp>
        <p:nvSpPr>
          <p:cNvPr id="12" name="Equal 11"/>
          <p:cNvSpPr/>
          <p:nvPr/>
        </p:nvSpPr>
        <p:spPr>
          <a:xfrm>
            <a:off x="7571883" y="3750217"/>
            <a:ext cx="1440344" cy="175544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98830" y="3104445"/>
            <a:ext cx="2629314" cy="304698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  Nine</a:t>
            </a: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1241946" y="0"/>
            <a:ext cx="6933063" cy="2628933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Apples are there?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82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18867" y="2115403"/>
            <a:ext cx="5254388" cy="4352813"/>
            <a:chOff x="6841324" y="1835419"/>
            <a:chExt cx="2604669" cy="381393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87219">
              <a:off x="8141777" y="4344027"/>
              <a:ext cx="1797626" cy="81080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87219">
              <a:off x="7667052" y="4345133"/>
              <a:ext cx="1797626" cy="81080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87219">
              <a:off x="7254598" y="4325497"/>
              <a:ext cx="1797626" cy="81080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87219">
              <a:off x="6779875" y="4325499"/>
              <a:ext cx="1797626" cy="81080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87219">
              <a:off x="6347915" y="4333022"/>
              <a:ext cx="1797626" cy="81080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87219">
              <a:off x="6369397" y="2392927"/>
              <a:ext cx="1797626" cy="81080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87219">
              <a:off x="6770650" y="2392926"/>
              <a:ext cx="1797626" cy="81080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87219">
              <a:off x="7171905" y="2329935"/>
              <a:ext cx="1797626" cy="81080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87219">
              <a:off x="7655854" y="2363504"/>
              <a:ext cx="1797626" cy="81080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87219">
              <a:off x="8141776" y="2328828"/>
              <a:ext cx="1797626" cy="810807"/>
            </a:xfrm>
            <a:prstGeom prst="rect">
              <a:avLst/>
            </a:prstGeom>
          </p:spPr>
        </p:pic>
      </p:grpSp>
      <p:sp>
        <p:nvSpPr>
          <p:cNvPr id="15" name="Flowchart: Terminator 14"/>
          <p:cNvSpPr/>
          <p:nvPr/>
        </p:nvSpPr>
        <p:spPr>
          <a:xfrm>
            <a:off x="549162" y="77495"/>
            <a:ext cx="9412545" cy="1733265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Pens are there?</a:t>
            </a:r>
            <a:endParaRPr lang="en-US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Equal 15"/>
          <p:cNvSpPr/>
          <p:nvPr/>
        </p:nvSpPr>
        <p:spPr>
          <a:xfrm>
            <a:off x="5927399" y="3250883"/>
            <a:ext cx="2138072" cy="1719618"/>
          </a:xfrm>
          <a:prstGeom prst="mathEqua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58750" y="2435099"/>
            <a:ext cx="3028199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</a:t>
            </a: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74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240" y="5562868"/>
            <a:ext cx="1484827" cy="1015663"/>
          </a:xfrm>
          <a:prstGeom prst="rect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57190" y="5564145"/>
            <a:ext cx="1751254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Nine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3247" y="5564145"/>
            <a:ext cx="2075031" cy="10156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1244" y="5564145"/>
            <a:ext cx="1862667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Eight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61723" y="5562868"/>
            <a:ext cx="1563678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1971" y="2276124"/>
            <a:ext cx="1264693" cy="1015663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en-US" sz="6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81564" y="2276123"/>
            <a:ext cx="1264692" cy="1015663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35363" y="2178965"/>
            <a:ext cx="1499167" cy="1015663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02158" y="2289529"/>
            <a:ext cx="1264693" cy="1015663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6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6240" y="2289532"/>
            <a:ext cx="1264693" cy="1015663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endParaRPr lang="en-US" sz="6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1782172" y="17170"/>
            <a:ext cx="8699392" cy="1824882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 the following numbers</a:t>
            </a:r>
            <a:endParaRPr lang="en-US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12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16654 -0.3208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20" y="-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37773 -0.3173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0" y="-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38489 -0.3231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45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27813 -0.338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6" y="-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81481E-6 L -0.83346 -0.3113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0" y="-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9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2501348" y="278296"/>
            <a:ext cx="4644518" cy="1674682"/>
          </a:xfrm>
          <a:prstGeom prst="doubleWav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US" sz="6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28978" y="2052616"/>
            <a:ext cx="7574844" cy="10611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the students will be divided in three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422" y="278296"/>
            <a:ext cx="4333643" cy="4295083"/>
          </a:xfrm>
          <a:prstGeom prst="rect">
            <a:avLst/>
          </a:prstGeom>
        </p:spPr>
      </p:pic>
      <p:sp>
        <p:nvSpPr>
          <p:cNvPr id="5" name="Double Wave 4"/>
          <p:cNvSpPr/>
          <p:nvPr/>
        </p:nvSpPr>
        <p:spPr>
          <a:xfrm>
            <a:off x="2664177" y="3213409"/>
            <a:ext cx="3939823" cy="1416414"/>
          </a:xfrm>
          <a:prstGeom prst="doubleWav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Padma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036" y="4752624"/>
            <a:ext cx="9188341" cy="175432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down the missing numbers  </a:t>
            </a:r>
            <a:r>
              <a:rPr lang="bn-IN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.….  ….. 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  …...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47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uble Wave 14"/>
          <p:cNvSpPr/>
          <p:nvPr/>
        </p:nvSpPr>
        <p:spPr>
          <a:xfrm>
            <a:off x="3465253" y="194559"/>
            <a:ext cx="3939823" cy="1395400"/>
          </a:xfrm>
          <a:prstGeom prst="double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Magna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770" y="1667105"/>
            <a:ext cx="9406946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down the missing number  </a:t>
            </a:r>
            <a:r>
              <a:rPr lang="bn-IN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.….  ….. …..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Double Wave 16"/>
          <p:cNvSpPr/>
          <p:nvPr/>
        </p:nvSpPr>
        <p:spPr>
          <a:xfrm>
            <a:off x="3465253" y="3543795"/>
            <a:ext cx="3939823" cy="1395400"/>
          </a:xfrm>
          <a:prstGeom prst="double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Jamuna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0984" y="4975737"/>
            <a:ext cx="9719732" cy="1846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down the missing number  </a:t>
            </a:r>
            <a:r>
              <a:rPr lang="bn-IN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.…. 7…..  …..  .....11        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99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2924621" y="30511"/>
            <a:ext cx="7511149" cy="1348345"/>
          </a:xfrm>
          <a:prstGeom prst="wedgeRectCallou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of group works</a:t>
            </a:r>
            <a:endParaRPr lang="en-US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1231" y="1595022"/>
            <a:ext cx="7075707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Padma </a:t>
            </a: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down the missing numbers      </a:t>
            </a:r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6…7…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8…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9…10…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     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33256" y="3349348"/>
            <a:ext cx="7104736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Maghna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down the missing number    </a:t>
            </a:r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..6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...7.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…8..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…10..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     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0887" y="5103674"/>
            <a:ext cx="7108369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Jamuna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down the missing number   </a:t>
            </a:r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7…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 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…9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  .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.10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...11      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63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70730766"/>
              </p:ext>
            </p:extLst>
          </p:nvPr>
        </p:nvGraphicFramePr>
        <p:xfrm>
          <a:off x="6156532" y="2416629"/>
          <a:ext cx="5902946" cy="4222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loud Callout 5"/>
          <p:cNvSpPr/>
          <p:nvPr/>
        </p:nvSpPr>
        <p:spPr>
          <a:xfrm>
            <a:off x="406400" y="-29028"/>
            <a:ext cx="6795854" cy="2445658"/>
          </a:xfrm>
          <a:prstGeom prst="cloudCallou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052" y="2975429"/>
            <a:ext cx="6431891" cy="387422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the students will be divided in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pair.From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every pair one student will count the numbers and say loudly from 6-10.Another one will listen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attentively.By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way everyone will count and say the numbers.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20687B-7B30-44D5-9EEB-4414ADA4BC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445" y="85876"/>
            <a:ext cx="4695033" cy="2454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284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54056" y="2075543"/>
            <a:ext cx="5516115" cy="4712242"/>
            <a:chOff x="153164" y="1332412"/>
            <a:chExt cx="5138240" cy="537308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360916" y="4738287"/>
              <a:ext cx="2649819" cy="121115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372230" y="4738287"/>
              <a:ext cx="2649819" cy="121115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63838" y="4738286"/>
              <a:ext cx="2649819" cy="121115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560277" y="4738287"/>
              <a:ext cx="2649819" cy="121115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566168" y="2051745"/>
              <a:ext cx="2649819" cy="121115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03242" y="2051744"/>
              <a:ext cx="2649819" cy="121115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10739" y="2051744"/>
              <a:ext cx="2649819" cy="121115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336802" y="4775010"/>
              <a:ext cx="2649819" cy="121115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379727" y="2088467"/>
              <a:ext cx="2649819" cy="1211156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7026732" y="1308527"/>
            <a:ext cx="4992165" cy="5157526"/>
            <a:chOff x="5552872" y="204776"/>
            <a:chExt cx="4992165" cy="5157526"/>
          </a:xfrm>
        </p:grpSpPr>
        <p:sp>
          <p:nvSpPr>
            <p:cNvPr id="23" name="Oval Callout 22"/>
            <p:cNvSpPr/>
            <p:nvPr/>
          </p:nvSpPr>
          <p:spPr>
            <a:xfrm>
              <a:off x="5552872" y="204776"/>
              <a:ext cx="4992165" cy="2355544"/>
            </a:xfrm>
            <a:prstGeom prst="wedgeEllipseCallou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Count and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write down the number of Pencils. </a:t>
              </a:r>
              <a:endPara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049262" y="3370216"/>
              <a:ext cx="3561339" cy="1992086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207962" y="4865200"/>
            <a:ext cx="2191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9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Down Ribbon 24"/>
          <p:cNvSpPr/>
          <p:nvPr/>
        </p:nvSpPr>
        <p:spPr>
          <a:xfrm>
            <a:off x="52990" y="203198"/>
            <a:ext cx="7044495" cy="1625601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84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51"/>
            <a:ext cx="6554979" cy="680575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554979" y="231111"/>
            <a:ext cx="5515101" cy="4890980"/>
            <a:chOff x="6554979" y="231111"/>
            <a:chExt cx="5515101" cy="4890980"/>
          </a:xfrm>
        </p:grpSpPr>
        <p:sp>
          <p:nvSpPr>
            <p:cNvPr id="26" name="Oval Callout 25"/>
            <p:cNvSpPr/>
            <p:nvPr/>
          </p:nvSpPr>
          <p:spPr>
            <a:xfrm>
              <a:off x="6554979" y="231111"/>
              <a:ext cx="5515101" cy="2250832"/>
            </a:xfrm>
            <a:prstGeom prst="wedgeEllipseCallou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Count and write down the number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of Birds.</a:t>
              </a:r>
              <a:endPara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7402732" y="3004457"/>
              <a:ext cx="3685033" cy="2117634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281851" y="193295"/>
            <a:ext cx="7495274" cy="4268985"/>
            <a:chOff x="-281851" y="193295"/>
            <a:chExt cx="7495274" cy="426898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28639" y="1894117"/>
              <a:ext cx="1976918" cy="108631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75763" y="837811"/>
              <a:ext cx="2079216" cy="114252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92135" y="2155371"/>
              <a:ext cx="2221288" cy="122059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91207" y="3228313"/>
              <a:ext cx="2245623" cy="1233967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1851" y="193295"/>
              <a:ext cx="1905304" cy="114612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381" y="1552316"/>
              <a:ext cx="1997929" cy="1201848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3453" y="203989"/>
              <a:ext cx="1915958" cy="1152538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7924800" y="3375966"/>
            <a:ext cx="22061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71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720112" y="160116"/>
            <a:ext cx="5141259" cy="3068620"/>
            <a:chOff x="3276600" y="167962"/>
            <a:chExt cx="5791200" cy="4249489"/>
          </a:xfrm>
        </p:grpSpPr>
        <p:sp>
          <p:nvSpPr>
            <p:cNvPr id="3" name="Isosceles Triangle 2"/>
            <p:cNvSpPr/>
            <p:nvPr/>
          </p:nvSpPr>
          <p:spPr>
            <a:xfrm>
              <a:off x="3276600" y="167962"/>
              <a:ext cx="5791200" cy="1600200"/>
            </a:xfrm>
            <a:prstGeom prst="triangl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886200" y="1905000"/>
              <a:ext cx="4724400" cy="1981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638800" y="2521039"/>
              <a:ext cx="1066800" cy="1371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5" idx="0"/>
              <a:endCxn id="5" idx="2"/>
            </p:cNvCxnSpPr>
            <p:nvPr/>
          </p:nvCxnSpPr>
          <p:spPr>
            <a:xfrm>
              <a:off x="6172200" y="2521039"/>
              <a:ext cx="0" cy="1371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4369279" y="2521039"/>
              <a:ext cx="533400" cy="64899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184820" y="3915177"/>
              <a:ext cx="2059546" cy="24469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91200" y="4188851"/>
              <a:ext cx="914400" cy="2286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791200" y="609600"/>
              <a:ext cx="762000" cy="762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467600" y="2521039"/>
              <a:ext cx="533400" cy="64899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Callout 11"/>
          <p:cNvSpPr/>
          <p:nvPr/>
        </p:nvSpPr>
        <p:spPr>
          <a:xfrm>
            <a:off x="1295694" y="189828"/>
            <a:ext cx="4936370" cy="1931402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0048" y="2440327"/>
            <a:ext cx="5989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the Numbers: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290034"/>
              </p:ext>
            </p:extLst>
          </p:nvPr>
        </p:nvGraphicFramePr>
        <p:xfrm>
          <a:off x="2569029" y="3309258"/>
          <a:ext cx="8871940" cy="3520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5970">
                  <a:extLst>
                    <a:ext uri="{9D8B030D-6E8A-4147-A177-3AD203B41FA5}">
                      <a16:colId xmlns:a16="http://schemas.microsoft.com/office/drawing/2014/main" val="537042547"/>
                    </a:ext>
                  </a:extLst>
                </a:gridCol>
                <a:gridCol w="4435970">
                  <a:extLst>
                    <a:ext uri="{9D8B030D-6E8A-4147-A177-3AD203B41FA5}">
                      <a16:colId xmlns:a16="http://schemas.microsoft.com/office/drawing/2014/main" val="2510285257"/>
                    </a:ext>
                  </a:extLst>
                </a:gridCol>
              </a:tblGrid>
              <a:tr h="716416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Six</a:t>
                      </a:r>
                      <a:endParaRPr lang="en-US" sz="4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976389"/>
                  </a:ext>
                </a:extLst>
              </a:tr>
              <a:tr h="557474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4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Seven</a:t>
                      </a:r>
                      <a:endParaRPr lang="en-US" sz="4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770169"/>
                  </a:ext>
                </a:extLst>
              </a:tr>
              <a:tr h="557474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4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Eight</a:t>
                      </a:r>
                      <a:endParaRPr lang="en-US" sz="4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086111"/>
                  </a:ext>
                </a:extLst>
              </a:tr>
              <a:tr h="557474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4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Nine</a:t>
                      </a:r>
                      <a:endParaRPr lang="en-US" sz="4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147026"/>
                  </a:ext>
                </a:extLst>
              </a:tr>
              <a:tr h="557474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4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Ten</a:t>
                      </a:r>
                      <a:endParaRPr lang="en-US" sz="4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014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394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2041831" y="112055"/>
            <a:ext cx="8181201" cy="2327089"/>
          </a:xfrm>
          <a:prstGeom prst="ribbon2">
            <a:avLst/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Teacher’s Identification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49355" y="2650435"/>
            <a:ext cx="11052315" cy="4094922"/>
            <a:chOff x="649355" y="2902105"/>
            <a:chExt cx="11357113" cy="3429573"/>
          </a:xfrm>
        </p:grpSpPr>
        <p:sp>
          <p:nvSpPr>
            <p:cNvPr id="5" name="Rectangle 4"/>
            <p:cNvSpPr/>
            <p:nvPr/>
          </p:nvSpPr>
          <p:spPr>
            <a:xfrm>
              <a:off x="649355" y="2902105"/>
              <a:ext cx="11357113" cy="3429573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38100"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lvl="1"/>
              <a:r>
                <a:rPr lang="en-US" sz="36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Misbahul</a:t>
              </a:r>
              <a:r>
                <a:rPr lang="en-US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haque</a:t>
              </a:r>
              <a:endPara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/>
              <a:r>
                <a:rPr lang="en-US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Assistant Teach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  <a:p>
              <a:pPr lvl="1"/>
              <a:r>
                <a:rPr lang="en-US" sz="36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Lontirmati</a:t>
              </a:r>
              <a:r>
                <a:rPr lang="en-US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government primary school</a:t>
              </a:r>
            </a:p>
            <a:p>
              <a:pPr lvl="1"/>
              <a:r>
                <a:rPr lang="en-US" sz="36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Kanaighat,Sylhet</a:t>
              </a:r>
              <a:r>
                <a:rPr lang="en-US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lvl="1"/>
              <a:r>
                <a:rPr lang="en-US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Mobile No:01715453647</a:t>
              </a:r>
            </a:p>
            <a:p>
              <a:pPr lvl="1"/>
              <a:r>
                <a:rPr lang="en-US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Email:mhhaque520@gmail.com</a:t>
              </a:r>
              <a:endPara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9010592" y="3079064"/>
              <a:ext cx="2725674" cy="3075654"/>
              <a:chOff x="9050349" y="3129900"/>
              <a:chExt cx="2725674" cy="3075654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9050349" y="3129900"/>
                <a:ext cx="2725674" cy="307565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97718" y="3650984"/>
                <a:ext cx="1599958" cy="193181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1989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0" y="0"/>
              <a:ext cx="59073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 more today</a:t>
              </a:r>
              <a:endParaRPr lang="en-US" sz="6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682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003831" y="91440"/>
            <a:ext cx="7382523" cy="299139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listen a</a:t>
            </a:r>
            <a:r>
              <a:rPr lang="en-US" sz="4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102999"/>
              </p:ext>
            </p:extLst>
          </p:nvPr>
        </p:nvGraphicFramePr>
        <p:xfrm>
          <a:off x="2872790" y="4193177"/>
          <a:ext cx="1392229" cy="522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Packager Shell Object" showAsIcon="1" r:id="rId3" imgW="4218480" imgH="440280" progId="Package">
                  <p:embed/>
                </p:oleObj>
              </mc:Choice>
              <mc:Fallback>
                <p:oleObj name="Packager Shell Object" showAsIcon="1" r:id="rId3" imgW="421848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72790" y="4193177"/>
                        <a:ext cx="1392229" cy="522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954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uble Wave 4"/>
          <p:cNvSpPr/>
          <p:nvPr/>
        </p:nvSpPr>
        <p:spPr>
          <a:xfrm>
            <a:off x="0" y="0"/>
            <a:ext cx="7406639" cy="1613748"/>
          </a:xfrm>
          <a:prstGeom prst="doubleWave">
            <a:avLst>
              <a:gd name="adj1" fmla="val 7037"/>
              <a:gd name="adj2" fmla="val 0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introduction</a:t>
            </a:r>
            <a:endParaRPr lang="en-US" sz="6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22915" y="1659468"/>
            <a:ext cx="4428307" cy="51985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Class:Three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Subject:English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Unit:06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Lesson:1-3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Lesson’s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name:Numbers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Activity:A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Page:12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Time:40minute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05189"/>
            <a:ext cx="3722914" cy="5107091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59" y="0"/>
            <a:ext cx="4358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1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0" y="87487"/>
            <a:ext cx="4515556" cy="2362202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0" y="2833511"/>
            <a:ext cx="4594578" cy="1343378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to…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673600" y="200377"/>
            <a:ext cx="7416800" cy="6530622"/>
            <a:chOff x="4323644" y="180622"/>
            <a:chExt cx="7868356" cy="6530622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3644" y="180622"/>
              <a:ext cx="7868355" cy="653062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323645" y="180622"/>
              <a:ext cx="7868355" cy="6530622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286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-1" y="101601"/>
            <a:ext cx="6050845" cy="2235200"/>
          </a:xfrm>
          <a:prstGeom prst="wave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declaration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844" y="101601"/>
            <a:ext cx="6050845" cy="67563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182958" y="0"/>
            <a:ext cx="1411113" cy="7789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1075" y="3187336"/>
            <a:ext cx="53818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at page 12.Today’s lesson is Numbers.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57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05153" y="3016155"/>
            <a:ext cx="6582502" cy="3589361"/>
            <a:chOff x="4098047" y="2502084"/>
            <a:chExt cx="4597469" cy="268406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464813" y="3957848"/>
              <a:ext cx="1230703" cy="122829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5818789" y="3957849"/>
              <a:ext cx="1230703" cy="122829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436992" y="2502084"/>
              <a:ext cx="1230703" cy="12282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5815287" y="2502085"/>
              <a:ext cx="1230703" cy="122829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098047" y="3957848"/>
              <a:ext cx="1230703" cy="122829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098048" y="2502086"/>
              <a:ext cx="1230703" cy="122829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5846610" y="3957849"/>
              <a:ext cx="1230703" cy="122829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464813" y="2502084"/>
              <a:ext cx="1230703" cy="122829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5843108" y="2502085"/>
              <a:ext cx="1230703" cy="122829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125868" y="3957848"/>
              <a:ext cx="1230703" cy="122829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125869" y="2502086"/>
              <a:ext cx="1230703" cy="1228299"/>
            </a:xfrm>
            <a:prstGeom prst="rect">
              <a:avLst/>
            </a:prstGeom>
          </p:spPr>
        </p:pic>
      </p:grpSp>
      <p:sp>
        <p:nvSpPr>
          <p:cNvPr id="15" name="Oval Callout 14"/>
          <p:cNvSpPr/>
          <p:nvPr/>
        </p:nvSpPr>
        <p:spPr>
          <a:xfrm>
            <a:off x="1528549" y="0"/>
            <a:ext cx="6291618" cy="2456597"/>
          </a:xfrm>
          <a:prstGeom prst="wedgeEllipseCallou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Balls are there?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48215" y="3135248"/>
            <a:ext cx="3066403" cy="3046988"/>
          </a:xfrm>
          <a:prstGeom prst="rect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Six</a:t>
            </a:r>
            <a:endParaRPr lang="en-US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Equal 26"/>
          <p:cNvSpPr/>
          <p:nvPr/>
        </p:nvSpPr>
        <p:spPr>
          <a:xfrm>
            <a:off x="7206018" y="4462818"/>
            <a:ext cx="1542197" cy="95534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63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39123" y="2982322"/>
            <a:ext cx="6416434" cy="3090648"/>
            <a:chOff x="921511" y="1349424"/>
            <a:chExt cx="6416434" cy="309064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511" y="2351397"/>
              <a:ext cx="1577453" cy="157745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8966" y="1415672"/>
              <a:ext cx="1577453" cy="157745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8965" y="2862619"/>
              <a:ext cx="1577453" cy="157745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4135" y="2819686"/>
              <a:ext cx="1577453" cy="157745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0492" y="2712494"/>
              <a:ext cx="1577453" cy="157745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0975" y="1415672"/>
              <a:ext cx="1577453" cy="157745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684" y="1349424"/>
              <a:ext cx="1577453" cy="1577453"/>
            </a:xfrm>
            <a:prstGeom prst="rect">
              <a:avLst/>
            </a:prstGeom>
          </p:spPr>
        </p:pic>
      </p:grpSp>
      <p:sp>
        <p:nvSpPr>
          <p:cNvPr id="12" name="Oval Callout 11"/>
          <p:cNvSpPr/>
          <p:nvPr/>
        </p:nvSpPr>
        <p:spPr>
          <a:xfrm>
            <a:off x="2169994" y="0"/>
            <a:ext cx="6482687" cy="2246950"/>
          </a:xfrm>
          <a:prstGeom prst="wedgeEllipse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Caps are there?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qual 12"/>
          <p:cNvSpPr/>
          <p:nvPr/>
        </p:nvSpPr>
        <p:spPr>
          <a:xfrm>
            <a:off x="6704461" y="4007995"/>
            <a:ext cx="1665026" cy="67479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16199" y="2821897"/>
            <a:ext cx="3384649" cy="30469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7                 Seven</a:t>
            </a: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42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32012" y="1978926"/>
            <a:ext cx="7165075" cy="4708478"/>
            <a:chOff x="4035898" y="1694312"/>
            <a:chExt cx="5396980" cy="332778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5898" y="3388341"/>
              <a:ext cx="1633751" cy="163375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5898" y="1740656"/>
              <a:ext cx="1633751" cy="163375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475" y="3328063"/>
              <a:ext cx="1633751" cy="163375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2639" y="1724451"/>
              <a:ext cx="1633751" cy="163375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5050" y="3358202"/>
              <a:ext cx="1633751" cy="163375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5051" y="1694312"/>
              <a:ext cx="1633751" cy="163375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7942" y="3328063"/>
              <a:ext cx="1633751" cy="163375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9127" y="1694312"/>
              <a:ext cx="1633751" cy="1633751"/>
            </a:xfrm>
            <a:prstGeom prst="rect">
              <a:avLst/>
            </a:prstGeom>
          </p:spPr>
        </p:pic>
      </p:grpSp>
      <p:sp>
        <p:nvSpPr>
          <p:cNvPr id="11" name="Flowchart: Terminator 10"/>
          <p:cNvSpPr/>
          <p:nvPr/>
        </p:nvSpPr>
        <p:spPr>
          <a:xfrm>
            <a:off x="1232709" y="0"/>
            <a:ext cx="9412545" cy="1733265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Begs are there?</a:t>
            </a:r>
            <a:endParaRPr lang="en-US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60435" y="2767027"/>
            <a:ext cx="2959233" cy="30469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8</a:t>
            </a:r>
          </a:p>
          <a:p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Eight</a:t>
            </a: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qual 12"/>
          <p:cNvSpPr/>
          <p:nvPr/>
        </p:nvSpPr>
        <p:spPr>
          <a:xfrm>
            <a:off x="6983750" y="4010743"/>
            <a:ext cx="1969181" cy="105087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17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3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4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5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7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7982</TotalTime>
  <Words>297</Words>
  <Application>Microsoft Office PowerPoint</Application>
  <PresentationFormat>Widescreen</PresentationFormat>
  <Paragraphs>85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41" baseType="lpstr">
      <vt:lpstr>Arial</vt:lpstr>
      <vt:lpstr>Calibri</vt:lpstr>
      <vt:lpstr>Calibri Light</vt:lpstr>
      <vt:lpstr>Century Gothic</vt:lpstr>
      <vt:lpstr>Corbel</vt:lpstr>
      <vt:lpstr>Gill Sans MT</vt:lpstr>
      <vt:lpstr>NikoshBAN</vt:lpstr>
      <vt:lpstr>Rockwell</vt:lpstr>
      <vt:lpstr>Times New Roman</vt:lpstr>
      <vt:lpstr>Trebuchet MS</vt:lpstr>
      <vt:lpstr>Tw Cen MT</vt:lpstr>
      <vt:lpstr>Wingdings</vt:lpstr>
      <vt:lpstr>Wingdings 3</vt:lpstr>
      <vt:lpstr>Office Theme</vt:lpstr>
      <vt:lpstr>Atlas</vt:lpstr>
      <vt:lpstr>Basis</vt:lpstr>
      <vt:lpstr>Droplet</vt:lpstr>
      <vt:lpstr>Facet</vt:lpstr>
      <vt:lpstr>Parcel</vt:lpstr>
      <vt:lpstr>Wisp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130</cp:revision>
  <dcterms:created xsi:type="dcterms:W3CDTF">2020-03-10T06:14:45Z</dcterms:created>
  <dcterms:modified xsi:type="dcterms:W3CDTF">2020-04-05T06:16:43Z</dcterms:modified>
</cp:coreProperties>
</file>