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562600"/>
            <a:ext cx="3124200" cy="10287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b="1" dirty="0" smtClean="0">
                <a:ln w="11430">
                  <a:noFill/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1430">
                <a:noFill/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848599" cy="50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03872"/>
            <a:ext cx="3124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শ্বসনতন্ত্রের চিত্র আঁকি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শ্বসনতন্ত্র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9137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534400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প্রতিদলের দুইজন সদস্যের  প্রতি মিনিটের নিঃশ্বাস –প্রশ্বাসের  হার গণনা কর।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স্বাভাবিক অবস্থায় ঘড়ি ধরে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নিঃশ্বাস-প্রশ্বাসের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 গণনা কর।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কয়েকবার উঠাবসা করার পর নিঃশ্বাস-প্রশ্বাসের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গণনা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       ছক আকারে লিখ ।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520" y="321678"/>
            <a:ext cx="163068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262" y="2787714"/>
            <a:ext cx="734533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ফুসফুসের  অবিরাম সংকোচন ও প্রসারণ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প্রক্রিয়াটি  কী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1" y="4795784"/>
            <a:ext cx="56769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.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বহিঃশ্বসন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প্রক্রিয়াটি কোন পর্যায়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57" y="609601"/>
            <a:ext cx="2272145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676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495801"/>
            <a:ext cx="55626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দেখে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 চিত্র  এঁকে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আস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796"/>
            <a:ext cx="6324599" cy="5087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704146"/>
            <a:ext cx="1923925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52400"/>
            <a:ext cx="7772400" cy="1779587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234" y="4345632"/>
            <a:ext cx="4501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9390" y="3358304"/>
            <a:ext cx="3429000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৭ম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: চতুর্থ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   :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শ্বসন পদ্ধতি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সময়   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656" y="3572123"/>
            <a:ext cx="3254417" cy="181588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মোঃ ফিরোজ কবির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সহকারি প্রধান শিক্ষক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দারিয়া দ্বি-মূখী উচ্চ বিদ্যালয়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নবাবগঞ্জ , দিনাজপুর।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17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8862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467517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2" y="3810000"/>
            <a:ext cx="3865728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19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95250"/>
            <a:ext cx="50958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439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r="13387"/>
          <a:stretch/>
        </p:blipFill>
        <p:spPr bwMode="auto">
          <a:xfrm>
            <a:off x="990600" y="810904"/>
            <a:ext cx="73914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2705100"/>
            <a:ext cx="43434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 পদ্ধতি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536" y="685801"/>
            <a:ext cx="244186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90800"/>
            <a:ext cx="7772400" cy="27432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শ্বাসক্রিয়া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পারবে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শ্বসনপ্রক্রিয়ার প্রকারভেদ ব্যাখ্যা করতে পারবে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প্রাণির শ্বসনতন্ত্রের প্রধান অংশসমূহের চিত্র অংকন  করতে পারবে 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৪.নিঃশ্বাস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প্রশ্বাস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2096593"/>
            <a:ext cx="52387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05103"/>
            <a:ext cx="1676400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9383" y="24291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252" y="266364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8696" y="320327"/>
            <a:ext cx="6243205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করে  বল শ্বাসক্রিয়া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9951" y="14824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1" y="5715001"/>
            <a:ext cx="6838951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ফুসফুসের অবিরত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সংকোচন ও প্রসারণ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ত্যাগ । এটিই শ্বাসক্রিয়া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C 0.00087 -0.04399 -0.01007 -0.07547 0.01059 -0.10301 C 0.05 -0.10186 0.08333 -0.10024 0.12118 -0.097 C 0.15764 -0.0845 0.19618 -0.09051 0.23333 -0.08496 C 0.24253 -0.08172 0.25104 -0.0801 0.26059 -0.07871 C 0.3684 -0.0345 0.65104 -0.06667 0.65295 -0.06667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-0.09618 -0.06111 -0.19826 -0.00255 -0.29739 3.7037E-7 C -0.30295 3.7037E-7 -0.31319 0.01181 -0.31319 0.01204 C -0.3191 0.02685 -0.32535 0.03657 -0.33038 0.0544 C -0.33194 0.06782 -0.33351 0.07801 -0.33646 0.08981 C -0.33837 0.11111 -0.33559 0.12708 -0.33507 0.14815 C -0.33472 0.1625 -0.33507 0.17685 -0.33507 0.1912 " pathEditMode="relative" rAng="0" ptsTypes="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Respirato\respiration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47800"/>
            <a:ext cx="63626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48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27748"/>
            <a:ext cx="80772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ফুসফুসের মধ্যে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bn-BD" sz="3200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আদান 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ফুসফুস ও রক্ত জালিকার মধ্যে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বিনিময়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646" y="610791"/>
            <a:ext cx="372618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চিত্রে কী দেখছ?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796" y="549236"/>
            <a:ext cx="187070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বহিঃশ্বসন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7 0.0007 0.03334 0.00093 0.05 0.00232 C 0.06771 0.0037 0.0842 0.01366 0.10157 0.01574 C 0.13177 0.01921 0.20261 0.01968 0.21667 0.02014 C 0.2283 0.02523 0.24132 0.02662 0.25313 0.02894 C 0.28004 0.02824 0.3066 0.02824 0.33334 0.02685 C 0.34132 0.02639 0.3566 0.02014 0.3566 0.02014 C 0.40243 0.02107 0.42691 0.01088 0.46163 0.02685 C 0.46754 0.03449 0.46893 0.04352 0.475 0.05116 C 0.48177 0.08032 0.47761 0.10949 0.47657 0.14005 C 0.47639 0.14745 0.47604 0.18704 0.46997 0.2 C 0.46997 0.2 0.45677 0.21759 0.4566 0.21782 C 0.44549 0.23264 0.43438 0.24745 0.42327 0.26227 " pathEditMode="relative" ptsTypes="ffffffffffff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897" y="468866"/>
            <a:ext cx="3581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বহিঃশ্বসনের দুটি পর্যায়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Respirato\breath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8" y="2138250"/>
            <a:ext cx="2476503" cy="31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6783" y="1578524"/>
            <a:ext cx="3733800" cy="38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1975" y="1219201"/>
            <a:ext cx="4238799" cy="43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4375" y="1371601"/>
            <a:ext cx="4238799" cy="43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77200" y="1486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998" y="5675335"/>
            <a:ext cx="7297883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প্রশ্বাসের পর ফুসফুসের ভিতরের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 বাতাস পরিবেশের বায়ুতে ছাড়াই –নিঃশ্বাস / শ্বাসত্যাগ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0060" y="5828629"/>
            <a:ext cx="6222595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এক্ষেত্রে ফুসফুস আয়তনে ছোট ও সংকুচিত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Respirato\diaphragmatic-breath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817831"/>
            <a:ext cx="4191000" cy="26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6775" y="1524001"/>
            <a:ext cx="4238799" cy="43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-0.01111 0.01342 -0.02622 0.01042 -0.04098 0.01458 C -0.04775 0.02037 -0.05504 0.02176 -0.06285 0.025 C -0.07483 0.03009 -0.08646 0.03449 -0.09861 0.03773 C -0.10104 0.03889 -0.10295 0.04097 -0.10539 0.0419 C -0.11164 0.04375 -0.12414 0.04583 -0.12414 0.04606 C -0.13507 0.05301 -0.14688 0.05555 -0.15816 0.06088 C -0.17049 0.06667 -0.18264 0.07153 -0.19549 0.07546 C -0.22032 0.08287 -0.2408 0.09329 -0.26684 0.09629 C -0.28264 0.10254 -0.31632 0.10278 -0.31632 0.10301 C -0.33507 0.10208 -0.35382 0.10231 -0.3724 0.10046 C -0.3816 0.09954 -0.39045 0.0956 -0.39948 0.09421 C -0.43091 0.09861 -0.42882 0.08819 -0.43334 0.11319 C -0.43229 0.16829 -0.42917 0.22338 -0.43004 0.2787 C -0.43177 0.38704 -0.41945 0.35324 -0.43334 0.38981 L -0.42327 0.38125 " pathEditMode="relative" rAng="0" ptsTypes="ffffffffffffffAA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7" grpId="2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230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</cp:lastModifiedBy>
  <cp:revision>23</cp:revision>
  <dcterms:created xsi:type="dcterms:W3CDTF">2006-08-16T00:00:00Z</dcterms:created>
  <dcterms:modified xsi:type="dcterms:W3CDTF">2020-04-06T01:41:50Z</dcterms:modified>
</cp:coreProperties>
</file>