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82" r:id="rId8"/>
    <p:sldId id="283" r:id="rId9"/>
    <p:sldId id="269" r:id="rId10"/>
    <p:sldId id="267" r:id="rId11"/>
    <p:sldId id="280" r:id="rId12"/>
    <p:sldId id="284" r:id="rId13"/>
    <p:sldId id="286" r:id="rId14"/>
    <p:sldId id="285" r:id="rId15"/>
    <p:sldId id="288" r:id="rId16"/>
    <p:sldId id="281" r:id="rId17"/>
    <p:sldId id="275" r:id="rId18"/>
    <p:sldId id="287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47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4" d="100"/>
        <a:sy n="74" d="100"/>
      </p:scale>
      <p:origin x="0" y="-11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59F3-5359-4DB2-A78E-9001C1036238}" type="datetimeFigureOut">
              <a:rPr lang="en-US" smtClean="0"/>
              <a:t>05-Apr-20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68F16-C899-4201-87D3-43716877C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48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59F3-5359-4DB2-A78E-9001C1036238}" type="datetimeFigureOut">
              <a:rPr lang="en-US" smtClean="0"/>
              <a:t>05-Apr-20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68F16-C899-4201-87D3-43716877C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206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59F3-5359-4DB2-A78E-9001C1036238}" type="datetimeFigureOut">
              <a:rPr lang="en-US" smtClean="0"/>
              <a:t>05-Apr-20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68F16-C899-4201-87D3-43716877C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11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59F3-5359-4DB2-A78E-9001C1036238}" type="datetimeFigureOut">
              <a:rPr lang="en-US" smtClean="0"/>
              <a:t>05-Apr-20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68F16-C899-4201-87D3-43716877C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821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59F3-5359-4DB2-A78E-9001C1036238}" type="datetimeFigureOut">
              <a:rPr lang="en-US" smtClean="0"/>
              <a:t>05-Apr-20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68F16-C899-4201-87D3-43716877C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126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59F3-5359-4DB2-A78E-9001C1036238}" type="datetimeFigureOut">
              <a:rPr lang="en-US" smtClean="0"/>
              <a:t>05-Apr-20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68F16-C899-4201-87D3-43716877C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064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59F3-5359-4DB2-A78E-9001C1036238}" type="datetimeFigureOut">
              <a:rPr lang="en-US" smtClean="0"/>
              <a:t>05-Apr-20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68F16-C899-4201-87D3-43716877C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376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59F3-5359-4DB2-A78E-9001C1036238}" type="datetimeFigureOut">
              <a:rPr lang="en-US" smtClean="0"/>
              <a:t>05-Apr-20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68F16-C899-4201-87D3-43716877C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492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59F3-5359-4DB2-A78E-9001C1036238}" type="datetimeFigureOut">
              <a:rPr lang="en-US" smtClean="0"/>
              <a:t>05-Apr-20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68F16-C899-4201-87D3-43716877C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979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59F3-5359-4DB2-A78E-9001C1036238}" type="datetimeFigureOut">
              <a:rPr lang="en-US" smtClean="0"/>
              <a:t>05-Apr-20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68F16-C899-4201-87D3-43716877C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331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59F3-5359-4DB2-A78E-9001C1036238}" type="datetimeFigureOut">
              <a:rPr lang="en-US" smtClean="0"/>
              <a:t>05-Apr-20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68F16-C899-4201-87D3-43716877C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24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559F3-5359-4DB2-A78E-9001C1036238}" type="datetimeFigureOut">
              <a:rPr lang="en-US" smtClean="0"/>
              <a:t>05-Apr-20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68F16-C899-4201-87D3-43716877C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820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2605" y="4639795"/>
            <a:ext cx="100467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মাল্টিমিডিয়া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শ্রেণিতে স্বাগতম  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218" y="454836"/>
            <a:ext cx="7303626" cy="3730123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09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4026" y="1579802"/>
            <a:ext cx="5146765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10063" y="3464775"/>
            <a:ext cx="9005103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 কি ,ভাইরাস কে আবিস্কার করেন ?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7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20240" y="909336"/>
            <a:ext cx="805815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 আক্রান্ত হওয়ার লক্ষন সমুহ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4410" y="3829050"/>
            <a:ext cx="9875520" cy="857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94410" y="3749040"/>
            <a:ext cx="9875520" cy="857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94410" y="3726180"/>
            <a:ext cx="9875520" cy="857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94410" y="2343150"/>
            <a:ext cx="9875520" cy="857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77290" y="2895600"/>
            <a:ext cx="1059561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 ও ফাইল চালু করতে স্বাভাবিক সময়ের চেয়েও বেশি সময় লাগছে ;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77290" y="3878580"/>
            <a:ext cx="649224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মেমোরি কম দেখাচ্ছে ফলে গতি কমে গেছে ;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4812030"/>
            <a:ext cx="734949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নতুন প্রোগ্রাম ইনষ্টলের ক্ষেত্রে বেশি সময় লাগছে ; 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ame 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303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4818" y="706874"/>
            <a:ext cx="7715574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ভাইরাস আক্রান্ত হওয়ার লক্ষন </a:t>
            </a: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সমুহ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5400" dirty="0"/>
          </a:p>
        </p:txBody>
      </p:sp>
      <p:sp>
        <p:nvSpPr>
          <p:cNvPr id="4" name="Rectangle 3"/>
          <p:cNvSpPr/>
          <p:nvPr/>
        </p:nvSpPr>
        <p:spPr>
          <a:xfrm>
            <a:off x="832127" y="2843763"/>
            <a:ext cx="795762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চলমান কাজের ফাইল গুলো বেশি জায়গা দখল করে;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5820" y="4674870"/>
            <a:ext cx="933831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ফোল্ডারে বিদ্যমান ফাইল গুলোর নাম পরিবর্তন হয়ে গেছে;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84860" y="3855720"/>
            <a:ext cx="839043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 করতে করতে হঠাৎ বন্ধ হয়ে যাচ্ছে বা রিস্টার্ট হচ্ছে;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8200" y="4648200"/>
            <a:ext cx="83904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chemeClr val="accent6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99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4820" y="1440180"/>
            <a:ext cx="3280410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5999" y="3143250"/>
            <a:ext cx="7550331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 মাধ্যমে ভাইরাস কম্পিউটারকে আক্রমন করে জোড়ায় আলোচনা কর?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chemeClr val="accent6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31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5960" y="582930"/>
            <a:ext cx="80010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 সাধারনত যা যা ক্ষতি করে 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520" y="2308860"/>
            <a:ext cx="10378440" cy="31393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সংরক্ষিত কোনো ফাইল মুছে দিতে পারে ; </a:t>
            </a:r>
          </a:p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ডেটা বিকৃত বা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Corrupt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 দিতে পারে ;</a:t>
            </a:r>
          </a:p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 কাজ করার সময় অবাঞ্ছিত বার্তা প্রদর্শন করতে পারে ;</a:t>
            </a:r>
          </a:p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মনিটর ডিসপ্লেকে বিকৃত বা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Corrupt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 দিতে পারে ;</a:t>
            </a:r>
          </a:p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সিস্টেমের কাজকে ধীরগতি সম্পন্ন করে দিতে পারে ইত্যাদি ;</a:t>
            </a:r>
          </a:p>
          <a:p>
            <a:endParaRPr lang="en-US" dirty="0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chemeClr val="accent6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20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5530" y="296545"/>
            <a:ext cx="7037070" cy="132556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 আক্রান্ত কম্পিউটার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1977389"/>
            <a:ext cx="4343399" cy="39204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619" y="1965960"/>
            <a:ext cx="4560571" cy="38747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34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1889" y="289424"/>
            <a:ext cx="3291841" cy="101566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8391" y="4792914"/>
            <a:ext cx="10575218" cy="156966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rtlCol="0" anchor="t" anchorCtr="0">
            <a:spAutoFit/>
          </a:bodyPr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ভাইরাসমুক্ত কম্পিউটার ধীরে ধীরে ভাইরাসে </a:t>
            </a:r>
            <a:r>
              <a:rPr lang="bn-BD" sz="4800" b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সংক্রমিত হয় ব্যাখ্যা 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/>
              <a:t>?</a:t>
            </a:r>
            <a:r>
              <a:rPr lang="bn-BD" sz="2000" b="1" dirty="0" smtClean="0"/>
              <a:t> </a:t>
            </a:r>
            <a:endParaRPr lang="en-US" sz="2000" b="1" dirty="0"/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chemeClr val="accent6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61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6127" y="1789997"/>
            <a:ext cx="3448595" cy="1015663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60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chemeClr val="accent6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8274922"/>
              </p:ext>
            </p:extLst>
          </p:nvPr>
        </p:nvGraphicFramePr>
        <p:xfrm>
          <a:off x="4781550" y="3057208"/>
          <a:ext cx="1904134" cy="1629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Packager Shell Object" showAsIcon="1" r:id="rId4" imgW="571320" imgH="488520" progId="Package">
                  <p:embed/>
                </p:oleObj>
              </mc:Choice>
              <mc:Fallback>
                <p:oleObj name="Packager Shell Object" showAsIcon="1" r:id="rId4" imgW="57132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81550" y="3057208"/>
                        <a:ext cx="1904134" cy="1629092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794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chemeClr val="accent6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4660" y="3184252"/>
            <a:ext cx="3063240" cy="92333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বাড়ির কাজ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4586" y="4872627"/>
            <a:ext cx="8583930" cy="156966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ব্যবহারের সময় তুমি কি কি  সমস্যায় পড়েছো তা খাতায় লিখে আনবে 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96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04010" y="1997839"/>
            <a:ext cx="6114118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শ্রেণিতে  উপস্থিত থাকার</a:t>
            </a:r>
          </a:p>
          <a:p>
            <a:pPr algn="ctr"/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জন্য সবাইকে ধন্যবাদ ।</a:t>
            </a:r>
            <a:endParaRPr lang="en-US" sz="6000" dirty="0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777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160" y="452136"/>
            <a:ext cx="4444678" cy="5914663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90264" y="670475"/>
            <a:ext cx="3611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118430" y="741756"/>
            <a:ext cx="3316422" cy="565323"/>
          </a:xfrm>
          <a:prstGeom prst="rect">
            <a:avLst/>
          </a:prstGeom>
          <a:noFill/>
        </p:spPr>
        <p:txBody>
          <a:bodyPr wrap="square" rtlCol="0">
            <a:normAutofit fontScale="92500" lnSpcReduction="20000"/>
          </a:bodyPr>
          <a:lstStyle/>
          <a:p>
            <a:pPr algn="ctr"/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05840" y="3918857"/>
            <a:ext cx="4010706" cy="20621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 নাথ দাস </a:t>
            </a:r>
          </a:p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(আইসিটি)</a:t>
            </a:r>
          </a:p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মগড়া উচ্চ বালিকা বিদ্যালয়</a:t>
            </a:r>
          </a:p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টাংগাইল সদর, টাংগাইল।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80" t="4852" r="8612" b="8171"/>
          <a:stretch/>
        </p:blipFill>
        <p:spPr>
          <a:xfrm>
            <a:off x="1725840" y="1410381"/>
            <a:ext cx="2300287" cy="21717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1227D4-4F11-4217-A797-A237380D1C7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0" t="6801" r="6721" b="7279"/>
          <a:stretch/>
        </p:blipFill>
        <p:spPr>
          <a:xfrm rot="16200000">
            <a:off x="7954205" y="1483943"/>
            <a:ext cx="2140340" cy="19291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118430" y="3727049"/>
            <a:ext cx="3842796" cy="23698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নবম-দশম শ্রেণি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বিষয়-তথ্য ও যোগাযোগ প্রযুক্তি</a:t>
            </a:r>
          </a:p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অধ্যায়-দ্বিতীয়  </a:t>
            </a:r>
          </a:p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সময়-৫০মিনিট </a:t>
            </a:r>
          </a:p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তারিখ-০৬/০৪/২০২০খ্রি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82740" y="483870"/>
            <a:ext cx="4444678" cy="5914663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ame 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583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79984" y="660083"/>
            <a:ext cx="57591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এসো আমরা কিছু ছবি দেখি  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215" y="1828799"/>
            <a:ext cx="3320898" cy="3541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463" y="1839409"/>
            <a:ext cx="3623048" cy="3496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3159889" y="5868365"/>
            <a:ext cx="5347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দেখে কি বুজতে পারছো সবাই 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03" y="1825000"/>
            <a:ext cx="3127757" cy="3557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826643" y="5810491"/>
            <a:ext cx="15741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57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0" grpId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1472" y="3063195"/>
            <a:ext cx="5848265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 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203156" y="4724945"/>
            <a:ext cx="3691890" cy="149733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280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6205" y="2361238"/>
            <a:ext cx="1084217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alt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এই </a:t>
            </a:r>
            <a:r>
              <a:rPr lang="bn-BD" alt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 </a:t>
            </a:r>
            <a:r>
              <a:rPr lang="bn-BD" alt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</a:t>
            </a:r>
            <a:endParaRPr lang="en-US" sz="4400" dirty="0">
              <a:ln w="18000">
                <a:noFill/>
                <a:prstDash val="solid"/>
                <a:miter lim="800000"/>
              </a:ln>
              <a:latin typeface="NikoshBAN" pitchFamily="2" charset="0"/>
              <a:cs typeface="NikoshBAN" pitchFamily="2" charset="0"/>
            </a:endParaRPr>
          </a:p>
          <a:p>
            <a:endParaRPr lang="en-US" sz="4400" dirty="0" smtClean="0">
              <a:ln w="18000">
                <a:noFill/>
                <a:prstDash val="solid"/>
                <a:miter lim="800000"/>
              </a:ln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b="1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b="1" dirty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b="1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ভাইরাস কী</a:t>
            </a:r>
            <a:r>
              <a:rPr lang="bn-BD" sz="3600" b="1" dirty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বলতে পারবে; </a:t>
            </a:r>
            <a:endParaRPr lang="en-US" sz="3600" b="1" dirty="0">
              <a:ln w="18000">
                <a:noFill/>
                <a:prstDash val="solid"/>
                <a:miter lim="800000"/>
              </a:ln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b="1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b="1" dirty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b="1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ভাইরাস আক্রান্ত হওয়ার লক্ষনসমুহ</a:t>
            </a:r>
            <a:r>
              <a:rPr lang="bn-BD" sz="3600" b="1" dirty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b="1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; </a:t>
            </a:r>
          </a:p>
          <a:p>
            <a:r>
              <a:rPr lang="bn-BD" sz="3600" b="1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    ৩। ভাইরাস সাধারনত যা যা ক্ষতি করতে পারে তা বর্ণনা করতে পারবে।   </a:t>
            </a:r>
            <a:endParaRPr lang="en-US" sz="3600" b="1" dirty="0">
              <a:ln w="18000">
                <a:noFill/>
                <a:prstDash val="solid"/>
                <a:miter lim="800000"/>
              </a:ln>
              <a:latin typeface="NikoshBAN" pitchFamily="2" charset="0"/>
              <a:cs typeface="NikoshBAN" pitchFamily="2" charset="0"/>
            </a:endParaRPr>
          </a:p>
          <a:p>
            <a:r>
              <a:rPr lang="bn-BD" alt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alt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12244" y="509287"/>
            <a:ext cx="256958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শিখনফল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28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62062" y="1318513"/>
            <a:ext cx="6717604" cy="9233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জেনে নেই ভাইরাস কী?  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9298" y="2624476"/>
            <a:ext cx="10067226" cy="218521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 হলো এক ধরনের ক্ষতিকারক সফটওয়্যার।</a:t>
            </a:r>
            <a:endParaRPr lang="en-US" sz="4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 তথ্য ও উপাত্তকে আক্রমণ করে এবং যার নিজের সংখ্যা বৃদ্ধির ক্ষমতা রয়েছে ।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85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55"/>
          <a:stretch/>
        </p:blipFill>
        <p:spPr>
          <a:xfrm>
            <a:off x="2624477" y="384678"/>
            <a:ext cx="7027303" cy="35421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2332" y="4282632"/>
            <a:ext cx="10698480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VIRUS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 পুর্নরুপ হলো Vital Information Resources Under Sige যার অর্থ দাঁড়ায় গুরুত্ত্বপুর্ন তথ্যসমুহ দখলে নেওয়া বা ক্ষতি সাধন করা।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74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864" y="1526702"/>
            <a:ext cx="3715473" cy="24191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78085" y="4382465"/>
            <a:ext cx="10440364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১৯৮০ সালে ভাইরাসের নামকরন করেছেন প্রখ্যাত গবেষক University of New Haven”- এর অধ্যাপক ফ্রেড কোহেন (Fred Cohen)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94128" y="381965"/>
            <a:ext cx="5694745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ভাইরাসের আবিষ্কারক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74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9874" y="425113"/>
            <a:ext cx="7833197" cy="830997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জেনে নেই পরিচিত কিছু ভাইরাসের নাম  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9042" y="2245488"/>
            <a:ext cx="2326512" cy="156966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স্টোন</a:t>
            </a:r>
          </a:p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(Stone)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50197" y="2199189"/>
            <a:ext cx="4109013" cy="175432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ভিয়েনা</a:t>
            </a:r>
          </a:p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(Vienna) </a:t>
            </a:r>
            <a:r>
              <a:rPr lang="bn-BD" dirty="0" smtClean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25427" y="2176906"/>
            <a:ext cx="2997843" cy="175432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সিআইএইচ</a:t>
            </a:r>
          </a:p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(CIH)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15309" y="4496678"/>
            <a:ext cx="2601942" cy="156966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ফোল্ডার</a:t>
            </a:r>
          </a:p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(Folder)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98915" y="4490977"/>
            <a:ext cx="4190035" cy="144655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Trojan Horse</a:t>
            </a:r>
          </a:p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ট্রোজান হর্স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61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1183</TotalTime>
  <Words>379</Words>
  <Application>Microsoft Office PowerPoint</Application>
  <PresentationFormat>Widescreen</PresentationFormat>
  <Paragraphs>68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Vrinda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ভাইরাস আক্রান্ত কম্পিউটার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bishwa nath das</dc:creator>
  <cp:lastModifiedBy>user</cp:lastModifiedBy>
  <cp:revision>220</cp:revision>
  <dcterms:created xsi:type="dcterms:W3CDTF">2019-07-26T02:23:57Z</dcterms:created>
  <dcterms:modified xsi:type="dcterms:W3CDTF">2020-04-05T05:12:04Z</dcterms:modified>
</cp:coreProperties>
</file>