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98" r:id="rId3"/>
    <p:sldId id="261" r:id="rId4"/>
    <p:sldId id="274" r:id="rId5"/>
    <p:sldId id="299" r:id="rId6"/>
    <p:sldId id="264" r:id="rId7"/>
    <p:sldId id="290" r:id="rId8"/>
    <p:sldId id="296" r:id="rId9"/>
    <p:sldId id="293" r:id="rId10"/>
    <p:sldId id="275" r:id="rId11"/>
    <p:sldId id="288" r:id="rId12"/>
    <p:sldId id="265" r:id="rId13"/>
    <p:sldId id="289" r:id="rId14"/>
    <p:sldId id="279" r:id="rId15"/>
    <p:sldId id="280" r:id="rId16"/>
    <p:sldId id="281" r:id="rId17"/>
    <p:sldId id="284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9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05000"/>
            <a:ext cx="6324600" cy="23622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</a:b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শুভেচ্ছা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5900" y="4330987"/>
            <a:ext cx="3008313" cy="116205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14" y="729641"/>
            <a:ext cx="4350386" cy="357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3400" y="533400"/>
            <a:ext cx="3581400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029" y="222508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017657"/>
            <a:ext cx="6096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5250" y="1714500"/>
            <a:ext cx="91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475357"/>
            <a:ext cx="2895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6300" y="5627757"/>
            <a:ext cx="40005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879114"/>
            <a:ext cx="3505200" cy="4533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85801" y="664369"/>
            <a:ext cx="4000500" cy="5317332"/>
          </a:xfrm>
          <a:noFill/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867400" y="13716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108031"/>
            <a:ext cx="20574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914400"/>
            <a:ext cx="7315199" cy="426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5445264"/>
            <a:ext cx="5105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6198" y="1141093"/>
            <a:ext cx="78098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8013" y="4254646"/>
            <a:ext cx="942887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22716" y="4824749"/>
            <a:ext cx="147989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3203307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762000"/>
            <a:ext cx="6477000" cy="5181600"/>
            <a:chOff x="1600200" y="358914"/>
            <a:chExt cx="6477000" cy="6194286"/>
          </a:xfrm>
        </p:grpSpPr>
        <p:sp>
          <p:nvSpPr>
            <p:cNvPr id="2" name="Oval 1"/>
            <p:cNvSpPr/>
            <p:nvPr/>
          </p:nvSpPr>
          <p:spPr>
            <a:xfrm>
              <a:off x="3581400" y="2362200"/>
              <a:ext cx="2286000" cy="21336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1295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00200" y="4016514"/>
              <a:ext cx="1443024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অপাদান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943600" y="41148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657600" y="4724400"/>
              <a:ext cx="16764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324600" y="1524000"/>
              <a:ext cx="1752600" cy="18288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790390" y="358914"/>
              <a:ext cx="1752600" cy="1752600"/>
            </a:xfrm>
            <a:prstGeom prst="ellipse">
              <a:avLst/>
            </a:prstGeom>
            <a:noFill/>
            <a:ln>
              <a:solidFill>
                <a:srgbClr val="E42E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629400" cy="14700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33528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5486400" cy="1012825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426732"/>
            <a:ext cx="7315200" cy="2743200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010400" cy="3962400"/>
          </a:xfrm>
        </p:spPr>
        <p:txBody>
          <a:bodyPr>
            <a:normAutofit/>
          </a:bodyPr>
          <a:lstStyle/>
          <a:p>
            <a:pPr algn="just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pPr algn="just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22098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0" y="152400"/>
            <a:ext cx="5181600" cy="1447800"/>
          </a:xfrm>
          <a:prstGeom prst="ribbon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93457"/>
            <a:ext cx="8534400" cy="2667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নাছরিন জাহান  </a:t>
            </a:r>
          </a:p>
          <a:p>
            <a:pPr algn="ctr">
              <a:defRPr/>
            </a:pPr>
            <a:r>
              <a:rPr lang="bn-BD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  <a:p>
            <a:pPr algn="ctr">
              <a:defRPr/>
            </a:pPr>
            <a:r>
              <a:rPr lang="bn-BD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খাষশাহজানীএম,এ করিম উচ্চ বিদ্যালয় </a:t>
            </a:r>
          </a:p>
          <a:p>
            <a:pPr algn="ctr">
              <a:defRPr/>
            </a:pPr>
            <a:r>
              <a:rPr lang="bn-BD" altLang="en-US" sz="4400" b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ভাড়রা,নাগরপুর,টাঙ্গাইল।  </a:t>
            </a:r>
            <a:r>
              <a:rPr lang="bn-BD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855" y="1752600"/>
            <a:ext cx="425334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800" b="1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  <a:p>
            <a:r>
              <a:rPr lang="en-US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bn-BD" sz="2800" b="1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BD" sz="2800" b="1" dirty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28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</a:t>
            </a:r>
            <a:r>
              <a:rPr lang="en-US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bn-IN" sz="28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endParaRPr lang="bn-BD" sz="2800" b="1" dirty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৫০ মিনিট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8"/>
          <a:stretch/>
        </p:blipFill>
        <p:spPr>
          <a:xfrm>
            <a:off x="457200" y="558800"/>
            <a:ext cx="3352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97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019800" y="277993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83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 build="allAtOnce"/>
      <p:bldP spid="63" grpId="0" animBg="1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362200"/>
            <a:ext cx="5562600" cy="163121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6250" y="3124200"/>
            <a:ext cx="81534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কর্তৃ, কর্ম ও করণ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447800"/>
            <a:ext cx="39624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 smtClean="0">
              <a:ln w="11430"/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6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924800" cy="360045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584532"/>
            <a:ext cx="3429000" cy="8763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3505200" y="2412831"/>
            <a:ext cx="457200" cy="1854369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51485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62400" y="31495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8600" y="457200"/>
            <a:ext cx="5334000" cy="60198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657350" y="1524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762000" y="1143000"/>
            <a:ext cx="6629400" cy="4008119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2552700" y="3706743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677488"/>
            <a:ext cx="2209800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9" y="0"/>
            <a:ext cx="7010400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4572000" y="-232357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1"/>
            <a:ext cx="4572000" cy="41237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309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Kalpurush</vt:lpstr>
      <vt:lpstr>NikoshBAN</vt:lpstr>
      <vt:lpstr>NikoshLightBAN</vt:lpstr>
      <vt:lpstr>Wingdings</vt:lpstr>
      <vt:lpstr>Office Theme</vt:lpstr>
      <vt:lpstr>সবাইকে  শুভেচ্ছা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 ও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nasrin18</dc:creator>
  <cp:lastModifiedBy>user</cp:lastModifiedBy>
  <cp:revision>375</cp:revision>
  <dcterms:created xsi:type="dcterms:W3CDTF">2006-08-16T00:00:00Z</dcterms:created>
  <dcterms:modified xsi:type="dcterms:W3CDTF">2020-04-05T07:24:42Z</dcterms:modified>
</cp:coreProperties>
</file>