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8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6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84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51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1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04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40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9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2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86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1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69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6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7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00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FD0A1A-D4E2-4E12-A047-0D2BAF6D07B7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4E3CC5-1B05-48FE-8E80-4A52639C2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9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9709" y="2996830"/>
            <a:ext cx="1062643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1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9018" y="4840438"/>
            <a:ext cx="782781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কম্পিউটেড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টমোগ্রাফি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সিটি স্ক্যান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হচ্ছে।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নিখুঁত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93893" y="922626"/>
            <a:ext cx="5472113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14" y="1995053"/>
            <a:ext cx="4872470" cy="2410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0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0470" y="137241"/>
            <a:ext cx="5500224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 দেখে কী বুঝতে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পারছ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127" y="5114181"/>
            <a:ext cx="1062643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পজিট্রন এমিশন টমোগ্রাফি যন্ত্র ব্যবহার করে রোগীর শরীরের ভেতরের ত্রিমাত্রিক ছবি তৈরি করা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/>
          <a:stretch/>
        </p:blipFill>
        <p:spPr>
          <a:xfrm>
            <a:off x="6539345" y="2133598"/>
            <a:ext cx="4807528" cy="2646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2133598"/>
            <a:ext cx="5195455" cy="2646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11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1" y="1806828"/>
            <a:ext cx="3933996" cy="3053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43242" y="941344"/>
            <a:ext cx="5238935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 দেখে কী বুঝতে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পারছ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385" y="5674091"/>
            <a:ext cx="1042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আল্ট্রাসনোগ্রাফির মাধ্যমে ছবি দেখে রোগীর রোগ বিশ্লেষণ করা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8056" y="4992403"/>
            <a:ext cx="5291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 বা সনোগ্রাফি মেশিন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10" y="2109030"/>
            <a:ext cx="5060631" cy="27513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35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9381" y="1274619"/>
            <a:ext cx="3629891" cy="92333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854" y="2964872"/>
            <a:ext cx="10598727" cy="107721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চিকিৎসার কাজে ব্যবহার হয় এরকম নানা ধরনের যন্ত্রপাতির একটা তালিকা কর এবং তথ্যপ্রযুক্তির সাহায্যে কোন কাজগুলো করা হয় সেগুলো চিহ্নিত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588328" y="304801"/>
            <a:ext cx="4502727" cy="1066800"/>
          </a:xfrm>
          <a:prstGeom prst="cloud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144" y="1607128"/>
            <a:ext cx="10099962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টেলিফোনের মাধ্যমে চিকিৎসা সেবা নেওয়াকে কী বলে?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প্রেসক্রিপশন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জিনোম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পজিট্রন এমিশন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চিকিৎসা মূলত কী নির্ভর 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সার্জারি নির্ভর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নির্ভর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নির্ভর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নির্ভর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29145" y="2722418"/>
            <a:ext cx="374073" cy="3879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42108" y="5403273"/>
            <a:ext cx="374073" cy="4294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151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9" y="1039092"/>
            <a:ext cx="3643746" cy="83099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103420"/>
            <a:ext cx="10695709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 আইসিটির গুরুত্ব ব্যাখ্যা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59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762000"/>
            <a:ext cx="4613564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" y="2175164"/>
            <a:ext cx="10529455" cy="2812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88148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2859" y="911739"/>
            <a:ext cx="26210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708" y="3623271"/>
            <a:ext cx="5098474" cy="25237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নাছরিন জাহান 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সহকারি শিক্ষক (আইসিটি)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খাষশাহজানীএম,এ করিম উচ্চ বিদ্যালয়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ভাড়রা,নাগরপুর,টাঙ্গাইল।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3761770"/>
            <a:ext cx="4281053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অধ্যায়-1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39" y="911739"/>
            <a:ext cx="2164773" cy="2711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76"/>
          <a:stretch/>
        </p:blipFill>
        <p:spPr>
          <a:xfrm>
            <a:off x="1191491" y="803563"/>
            <a:ext cx="2632363" cy="2711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4199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4926" y="983671"/>
            <a:ext cx="6809509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দেখতে পারছ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2258291"/>
            <a:ext cx="4558145" cy="3325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1"/>
          <a:stretch/>
        </p:blipFill>
        <p:spPr>
          <a:xfrm>
            <a:off x="6303820" y="2258291"/>
            <a:ext cx="4987636" cy="3325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6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914400"/>
            <a:ext cx="10307783" cy="5084618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214254" y="1704108"/>
            <a:ext cx="601287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397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7237" y="731643"/>
            <a:ext cx="6696064" cy="7694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পারছ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6583" y="5316321"/>
            <a:ext cx="3566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প্রেসার মাপার মেশিন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1866" y="5367915"/>
            <a:ext cx="6135794" cy="65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দেহের চাপ মাপার জন্য ব্যবহৃত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2" y="1953491"/>
            <a:ext cx="4670280" cy="3227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4" y="1953490"/>
            <a:ext cx="4779819" cy="3227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1970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2909455" y="969816"/>
            <a:ext cx="5500253" cy="1233056"/>
          </a:xfrm>
          <a:prstGeom prst="wedgeRect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35" y="3165764"/>
            <a:ext cx="1066107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 তথ্য ও যোগাযোগ প্রযুক্তির অবদান ব্যাখ্যা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1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6023" y="865580"/>
            <a:ext cx="5549917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করা হচ্ছে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88" y="5509894"/>
            <a:ext cx="1090352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ইলেক্ট্রকার্ডিওগ্রাফি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ইসিজি মেশিন। যার মাধ্যমে হৃদপিন্ডের রোগ সনাক্তকরণের কাজ করা হচ্ছে।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61" y="2308006"/>
            <a:ext cx="4878104" cy="2887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7" y="2308007"/>
            <a:ext cx="4308765" cy="2887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302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563091" y="831274"/>
            <a:ext cx="5112328" cy="1094508"/>
          </a:xfrm>
          <a:prstGeom prst="wedgeEllipse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2519" y="5368632"/>
            <a:ext cx="497031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কাকে বলে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9" y="2344015"/>
            <a:ext cx="4932218" cy="2606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474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6709" y="886371"/>
            <a:ext cx="527405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 দেখে কী বুঝতে পারছ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071" y="5271643"/>
            <a:ext cx="72829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সার্জারির জন্য প্রস্তুত আধুনিক অপারেশন থিয়েটার।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38" y="2105891"/>
            <a:ext cx="6054435" cy="2654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5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388</TotalTime>
  <Words>250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Courier New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nasrin20</dc:creator>
  <cp:lastModifiedBy>user</cp:lastModifiedBy>
  <cp:revision>147</cp:revision>
  <dcterms:created xsi:type="dcterms:W3CDTF">2019-09-20T15:44:13Z</dcterms:created>
  <dcterms:modified xsi:type="dcterms:W3CDTF">2020-04-05T08:22:02Z</dcterms:modified>
</cp:coreProperties>
</file>