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1"/>
  </p:notesMasterIdLst>
  <p:sldIdLst>
    <p:sldId id="282" r:id="rId2"/>
    <p:sldId id="256" r:id="rId3"/>
    <p:sldId id="299" r:id="rId4"/>
    <p:sldId id="384" r:id="rId5"/>
    <p:sldId id="274" r:id="rId6"/>
    <p:sldId id="269" r:id="rId7"/>
    <p:sldId id="368" r:id="rId8"/>
    <p:sldId id="383" r:id="rId9"/>
    <p:sldId id="352" r:id="rId10"/>
    <p:sldId id="346" r:id="rId11"/>
    <p:sldId id="367" r:id="rId12"/>
    <p:sldId id="363" r:id="rId13"/>
    <p:sldId id="325" r:id="rId14"/>
    <p:sldId id="364" r:id="rId15"/>
    <p:sldId id="361" r:id="rId16"/>
    <p:sldId id="371" r:id="rId17"/>
    <p:sldId id="365" r:id="rId18"/>
    <p:sldId id="370" r:id="rId19"/>
    <p:sldId id="372" r:id="rId20"/>
    <p:sldId id="373" r:id="rId21"/>
    <p:sldId id="374" r:id="rId22"/>
    <p:sldId id="378" r:id="rId23"/>
    <p:sldId id="379" r:id="rId24"/>
    <p:sldId id="276" r:id="rId25"/>
    <p:sldId id="298" r:id="rId26"/>
    <p:sldId id="334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1326" y="-114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9743" y="3563233"/>
            <a:ext cx="429324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সপ্তম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  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9491" y="3611850"/>
            <a:ext cx="5301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এরা অতি-আণুবীক্ষণিক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এরা অকোষীয়।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প্রোটিন ও নিউক্লিক এসিড দিয়ে গঠিত।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দ্বিবিভাজন প্রক্রিয়ায় বংশবৃদ্ধি করতে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962" y="2825169"/>
            <a:ext cx="283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ব্যাকটেরিয়ার বৈশিষ্ট্য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7" name="Picture 3" descr="C:\Users\Tumpa\Desktop\boisht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2" y="365760"/>
            <a:ext cx="4234375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382" y="542180"/>
            <a:ext cx="6514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 অনুযায়ী ব্যাকটেরিয়ার শ্রেণিবিভাগ নিম্নরূপঃ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0314" y="1505243"/>
            <a:ext cx="2321169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ব্যাকটেরিয়া শ্রেণি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4550898" y="2166425"/>
            <a:ext cx="1" cy="337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00665" y="2504049"/>
            <a:ext cx="6414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00665" y="2504049"/>
            <a:ext cx="0" cy="253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15397" y="2482947"/>
            <a:ext cx="0" cy="295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1483" y="2504049"/>
            <a:ext cx="0" cy="28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15532" y="2504049"/>
            <a:ext cx="0" cy="253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98209" y="2801226"/>
            <a:ext cx="1083212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কক্কাস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2689" y="2785402"/>
            <a:ext cx="1167619" cy="3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ব্যাসিলাস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8098" y="2785403"/>
            <a:ext cx="1294228" cy="393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3674" y="2785403"/>
            <a:ext cx="1420837" cy="393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স্পাইরিলাম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8124092" y="3179297"/>
            <a:ext cx="1" cy="23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13674" y="3418449"/>
            <a:ext cx="1195754" cy="61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প্যাঁচানো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11483" y="3110717"/>
            <a:ext cx="0" cy="27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615397" y="3144129"/>
            <a:ext cx="21102" cy="274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>
            <a:off x="2039815" y="3195121"/>
            <a:ext cx="0" cy="239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261317" y="3385037"/>
            <a:ext cx="1378634" cy="842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বাঁকা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দন্ডের ন্যায়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52688" y="3385037"/>
            <a:ext cx="1617785" cy="64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লম্বা দন্ডের ন্যায়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92701" y="3418449"/>
            <a:ext cx="1083213" cy="5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গোলাকার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781821" y="4227339"/>
            <a:ext cx="0" cy="253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2"/>
          </p:cNvCxnSpPr>
          <p:nvPr/>
        </p:nvCxnSpPr>
        <p:spPr>
          <a:xfrm flipH="1">
            <a:off x="3861580" y="4033910"/>
            <a:ext cx="1" cy="34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59158" y="3924886"/>
            <a:ext cx="0" cy="279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31655" y="4494625"/>
            <a:ext cx="984738" cy="58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কলেরা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91839" y="4353949"/>
            <a:ext cx="1378633" cy="72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ধনুষ্টংকার,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রক্তামাশয়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98209" y="4227339"/>
            <a:ext cx="1371600" cy="83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নিউমোনিয়া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64234" y="3385037"/>
            <a:ext cx="633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0677" y="3924886"/>
            <a:ext cx="9566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40677" y="4178105"/>
            <a:ext cx="1083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0677" y="4772463"/>
            <a:ext cx="1083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4234" y="2644726"/>
            <a:ext cx="759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-47355" y="2762059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শ্রেণিবিভাগ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9326" y="343379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879" y="4177036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সৃষ্ট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93" grpId="0"/>
      <p:bldP spid="94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53146" y="432672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কক্কাস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1000" y="4042792"/>
            <a:ext cx="413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কক্কাস কোষের আকৃতি কেমন?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1001" y="5274932"/>
            <a:ext cx="372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এরা কিভাবে থাকতে পারে?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Tumpa\Desktop\dol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1308296"/>
            <a:ext cx="3529986" cy="22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3514" y="817856"/>
            <a:ext cx="164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ব্যাসিলাস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015" y="4922283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দেখতে কেমন?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Tumpa\Desktop\New folder (2)\New folder (3)\dfg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12" y="1631852"/>
            <a:ext cx="4567419" cy="29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103" y="862439"/>
            <a:ext cx="1121697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2267" y="5041595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কিসের ন্যায়?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Tumpa\Desktop\New folder (2)\New folder (3)\cx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7" y="984740"/>
            <a:ext cx="5665004" cy="34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67293" y="5883312"/>
            <a:ext cx="255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বাঁকা দন্ডের ন্যায়?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238" y="4474146"/>
            <a:ext cx="487003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এটি কোন ব্যাকটেরিয়া?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6" name="Picture 2" descr="C:\Users\Tumpa\Desktop\New folder (2)\New folder (3)\pa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1125415"/>
            <a:ext cx="5486400" cy="28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2534" y="5594871"/>
            <a:ext cx="3732897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আকৃতি কেমন?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mpa\Desktop\p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856934"/>
            <a:ext cx="4135900" cy="29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mpa\Desktop\m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856935"/>
            <a:ext cx="3611001" cy="28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3148" y="566888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ব্যাকটেরিয়ার উপকারিতা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659" y="5094341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মৃত জীব দেহ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8022" y="5110245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আর্বজনা পঁচাতে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umpa\Desktop\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06" y="3068005"/>
            <a:ext cx="3138867" cy="20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mpa\Desktop\po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3068005"/>
            <a:ext cx="3066757" cy="20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1659" y="5487038"/>
            <a:ext cx="1587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পাট পচাতে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8914" y="5386728"/>
            <a:ext cx="253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পাটের আঁশ ছড়াতে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13278"/>
              </p:ext>
            </p:extLst>
          </p:nvPr>
        </p:nvGraphicFramePr>
        <p:xfrm>
          <a:off x="5928550" y="1693472"/>
          <a:ext cx="698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5" imgW="698760" imgH="685800" progId="Package">
                  <p:embed/>
                </p:oleObj>
              </mc:Choice>
              <mc:Fallback>
                <p:oleObj name="Packager Shell Object" showAsIcon="1" r:id="rId5" imgW="698760" imgH="68580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550" y="1693472"/>
                        <a:ext cx="698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7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690" y="4980811"/>
            <a:ext cx="2377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দই তৈরি করতে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umpa\Desktop\d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0" y="1631851"/>
            <a:ext cx="526131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mpa\Desktop\makh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631851"/>
            <a:ext cx="3007116" cy="26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3541" y="4867462"/>
            <a:ext cx="3026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মাখন  তৈরি করতে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787" y="4489094"/>
            <a:ext cx="3543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এন্টিবায়োটিক তৈরিতে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Tumpa\Desktop\an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56" y="1375776"/>
            <a:ext cx="3801281" cy="23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mpa\Desktop\j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11" y="1375777"/>
            <a:ext cx="3082217" cy="23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6059" y="4518077"/>
            <a:ext cx="3502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কাঙ্খিত বৈশিষ্ট্য পাওয়ার জন্য জীনগত 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Tumpa\Desktop\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28" y="1871003"/>
            <a:ext cx="5176910" cy="3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8297" y="5634153"/>
            <a:ext cx="16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পচা 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Tumpa\Desktop\bad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17" y="1162163"/>
            <a:ext cx="3186332" cy="189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mpa\Desktop\gol a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88" y="909512"/>
            <a:ext cx="3004917" cy="20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umpa\Desktop\poca 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17" y="3891077"/>
            <a:ext cx="318633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umpa\Desktop\gre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89" y="3891078"/>
            <a:ext cx="300491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8291" y="5817369"/>
            <a:ext cx="16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পচা সবজি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8291" y="3053169"/>
            <a:ext cx="16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আলু পচা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8296" y="3066997"/>
            <a:ext cx="2644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ধানের ব্লাইট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517" y="297782"/>
            <a:ext cx="3312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ব্যাকটেরিয়ার অপকারিতা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mpa\Desktop\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" y="986204"/>
            <a:ext cx="306272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mpa\Desktop\ma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6" y="1126441"/>
            <a:ext cx="317226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umpa\Desktop\kol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3883502"/>
            <a:ext cx="3110974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umpa\Desktop\an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25" y="4065563"/>
            <a:ext cx="3284807" cy="19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08297" y="3003305"/>
            <a:ext cx="16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পচা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3473" y="3152042"/>
            <a:ext cx="16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পচা মাংস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754" y="6059280"/>
            <a:ext cx="2419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মুরগির কলেরা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8942" y="6273225"/>
            <a:ext cx="3193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 অ্যানথ্রাক্স রোগ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mpa\Desktop\zokk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2" y="1573385"/>
            <a:ext cx="3011880" cy="22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mpa\Desktop\ho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7" y="1573385"/>
            <a:ext cx="3564328" cy="23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5077" y="4514453"/>
            <a:ext cx="1842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যক্ষা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4198" y="4680230"/>
            <a:ext cx="16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হুপিং কাশি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8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99" y="1032654"/>
            <a:ext cx="8987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ব্যাকটেরিয়ার জীবাণু দেহের ভিতরে কীভাবে প্রবেশ করে?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2230" y="2718405"/>
            <a:ext cx="8736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১।অপরিষ্কার হাতের মাধ্যমে  জীবাণু সহজেই মুখগহবরে ঢুকে যেতে পারে।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জামাকাপড়ের মাধ্যমে এতে লেগে থাকা ব্যাকটেরিয়ার স্পোর দেহাভ্যন্তরে প্রবেশ করতে পারে।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বাতাসে যে ধুলাবালি উড়ে বেড়ায় তার সাথে ব্যাকটেরিয়ার স্পোর মিশে আমাদের দেহাভ্যন্তরে প্রবেশ করতে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350360" y="564396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59" y="4163918"/>
            <a:ext cx="839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ব্যাকটেরিয়ার উপকারিতা ও অপকারিতা সম্পর্কে বর্ণনা কর।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032" y="3723537"/>
            <a:ext cx="611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ব্যাকটেরিয়াজণিত ৪টি  রোগের  নাম বল।</a:t>
            </a: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bn-IN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44" y="2564429"/>
            <a:ext cx="88063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নিউমোনিয়া রোগ সৃষ্টি করে কোন ব্যাকটেরিয়া? 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 ক  স্পাইরিলাম                               খ  ব্যাসিলাস    </a:t>
            </a:r>
          </a:p>
          <a:p>
            <a:r>
              <a:rPr lang="bn-IN" sz="3200" dirty="0" smtClean="0">
                <a:ln w="11430"/>
                <a:latin typeface="Times New Roman" pitchFamily="18" charset="0"/>
                <a:cs typeface="NikoshBAN" pitchFamily="2" charset="0"/>
              </a:rPr>
              <a:t>  </a:t>
            </a:r>
            <a:r>
              <a:rPr lang="en-US" sz="3200" dirty="0" smtClean="0">
                <a:ln w="11430"/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Times New Roman" pitchFamily="18" charset="0"/>
                <a:cs typeface="NikoshBAN" pitchFamily="2" charset="0"/>
              </a:rPr>
              <a:t>  গ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কক্কাস                                       ঘ কমা     </a:t>
            </a:r>
          </a:p>
          <a:p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২। আদিকোষী, অসবুজ অণুজীবগুলো - </a:t>
            </a:r>
          </a:p>
          <a:p>
            <a:r>
              <a:rPr lang="bn-IN" sz="3200" dirty="0" smtClean="0">
                <a:ln w="11430"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মৃত জীবদেহ পচায়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দই তৈরিতে ব্যবহূত হয়  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bn-IN" sz="32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এন্টিবায়োটিক তৈরিতে ব্যবহূত হয়  </a:t>
            </a:r>
          </a:p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নিচের কোনটি সঠিক ?  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  </a:t>
            </a:r>
            <a:r>
              <a:rPr lang="en-US" sz="3200" dirty="0" err="1" smtClean="0">
                <a:ln w="11430"/>
                <a:latin typeface="Times New Roman" pitchFamily="18" charset="0"/>
                <a:cs typeface="Times New Roman" pitchFamily="18" charset="0"/>
              </a:rPr>
              <a:t>i.,ii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3200" dirty="0" smtClean="0">
                <a:ln w="11430"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i.,iii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   গ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ii,iii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i.ii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., iii.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7395" y="3648107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387" y="6121003"/>
            <a:ext cx="424589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207" y="3188625"/>
            <a:ext cx="6843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ব্যাকটেরিয়া কী  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আকার-আকৃতির ভিত্তিতে ব্যাকটেরিয়া কয় প্রকার?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ব্যাকটেরিয়া জনিত ২টি রোগের নাম লিখ?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জিন প্রকৌশলের মূল ভিত্তি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49" y="507998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1" y="4075534"/>
            <a:ext cx="748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ব্যাকটেরিয়া কীভাবে বংশ বৃদ্ধি করে বর্ণনা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249" y="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Tumpa\Desktop\New folder (2)\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661"/>
            <a:ext cx="9143999" cy="51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3146" y="432672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ছবিটি   লক্ষ করঃ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Tumpa\Desktop\New folder (2)\New folder (3)\b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1944932"/>
            <a:ext cx="281800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umpa\Desktop\New folder (2)\New folder (3)\hj0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00" y="1944932"/>
            <a:ext cx="359773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3146" y="432672"/>
            <a:ext cx="383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ভিডিওটি   লক্ষ করঃ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30690"/>
              </p:ext>
            </p:extLst>
          </p:nvPr>
        </p:nvGraphicFramePr>
        <p:xfrm>
          <a:off x="4254500" y="3086100"/>
          <a:ext cx="63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ackager Shell Object" showAsIcon="1" r:id="rId3" imgW="635040" imgH="685800" progId="Package">
                  <p:embed/>
                </p:oleObj>
              </mc:Choice>
              <mc:Fallback>
                <p:oleObj name="Packager Shell Object" showAsIcon="1" r:id="rId3" imgW="635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0" y="3086100"/>
                        <a:ext cx="635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8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2109" y="2788705"/>
            <a:ext cx="2997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ব্যাকটেরিয়া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394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311" y="3123689"/>
            <a:ext cx="82718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ব্যাকটেরিয়া কী ? এর গঠন ও বৈশিষ্ট্য বর্ণনা করতে পারবে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২। ব্যাকটেরিয়ার আকৃতি ও তার শ্রেণিবিভাগ করতে পারবে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ব্যাকটেরিয়ার 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উপকারিতা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 অপকারিতা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150" y="3439135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ব্যাকটেরিয়া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609" y="4038070"/>
            <a:ext cx="8792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ব্যাকটেরিয়া হলো আদি নিউক্লিয়াসযুক্ত, অসবুজ , এককোষী অণুবীক্ষণিক জীব।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Tumpa\Desktop\oik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9" y="450166"/>
            <a:ext cx="5134707" cy="30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01261"/>
            <a:ext cx="4724400" cy="5029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64966" y="2672862"/>
            <a:ext cx="2700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96751" y="3390315"/>
            <a:ext cx="3516923" cy="112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15065" y="3910818"/>
            <a:ext cx="4600135" cy="2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64898" y="4656406"/>
            <a:ext cx="5148776" cy="28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1322363" y="5134707"/>
            <a:ext cx="5950634" cy="14489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57403" y="2380474"/>
            <a:ext cx="149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ফ্লাজেলাম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7919" y="3097927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65963" y="3682702"/>
            <a:ext cx="2046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নিউক্লিয়ার 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3649" y="4381047"/>
            <a:ext cx="21114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সাইটোপ্লাজমের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কোষ ঝিল্লী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6038073"/>
            <a:ext cx="1722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রাইবোজোম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27606" y="716486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ব্যাকটেরিয়ার 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umpa\Desktop\liuo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5" y="658745"/>
            <a:ext cx="409369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0975" y="4740720"/>
            <a:ext cx="4424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বিজ্ঞানী অ্যান্টনি ফন লিউয়েন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3453" y="1882633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বিজ্ঞানীকে চেন?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2526" y="5638708"/>
            <a:ext cx="4366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সর্বপ্রথম তিনি কী দেখতে পান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31608</TotalTime>
  <Words>454</Words>
  <Application>Microsoft Office PowerPoint</Application>
  <PresentationFormat>On-screen Show (4:3)</PresentationFormat>
  <Paragraphs>119</Paragraphs>
  <Slides>29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2731</cp:revision>
  <dcterms:created xsi:type="dcterms:W3CDTF">2015-11-14T15:10:43Z</dcterms:created>
  <dcterms:modified xsi:type="dcterms:W3CDTF">2020-04-06T18:02:39Z</dcterms:modified>
</cp:coreProperties>
</file>