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73" r:id="rId6"/>
    <p:sldId id="260" r:id="rId7"/>
    <p:sldId id="259" r:id="rId8"/>
    <p:sldId id="262" r:id="rId9"/>
    <p:sldId id="302" r:id="rId10"/>
    <p:sldId id="320" r:id="rId11"/>
    <p:sldId id="299" r:id="rId12"/>
    <p:sldId id="314" r:id="rId13"/>
    <p:sldId id="315" r:id="rId14"/>
    <p:sldId id="316" r:id="rId15"/>
    <p:sldId id="303" r:id="rId16"/>
    <p:sldId id="317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8" r:id="rId27"/>
    <p:sldId id="313" r:id="rId28"/>
    <p:sldId id="268" r:id="rId29"/>
    <p:sldId id="319" r:id="rId30"/>
    <p:sldId id="270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51937-5EA5-494E-9A5C-30EA1981399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D5C26-1FB2-4397-8926-2173CD6F708B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সরাকারের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নীতিমালা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সংশোধনে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জনগনের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মতামত</a:t>
          </a:r>
          <a:r>
            <a: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গ্রহন</a:t>
          </a:r>
          <a:endParaRPr lang="en-US" dirty="0"/>
        </a:p>
      </dgm:t>
    </dgm:pt>
    <dgm:pt modelId="{46796BA3-602B-488F-AC10-02A772981CF4}" type="parTrans" cxnId="{E2EED99B-ED37-4F52-9E33-47A8E59D435F}">
      <dgm:prSet/>
      <dgm:spPr/>
      <dgm:t>
        <a:bodyPr/>
        <a:lstStyle/>
        <a:p>
          <a:endParaRPr lang="en-US"/>
        </a:p>
      </dgm:t>
    </dgm:pt>
    <dgm:pt modelId="{AD121999-7630-4DEC-BF9C-73281FFBEEDF}" type="sibTrans" cxnId="{E2EED99B-ED37-4F52-9E33-47A8E59D435F}">
      <dgm:prSet/>
      <dgm:spPr/>
      <dgm:t>
        <a:bodyPr/>
        <a:lstStyle/>
        <a:p>
          <a:endParaRPr lang="en-US"/>
        </a:p>
      </dgm:t>
    </dgm:pt>
    <dgm:pt modelId="{7D6F17A6-0BF4-4B2F-B9EE-5102E2702D6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>
              <a:latin typeface="Nikosh" pitchFamily="2" charset="0"/>
              <a:cs typeface="Nikosh" pitchFamily="2" charset="0"/>
            </a:rPr>
            <a:t>ই-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মেইলের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মাধ্যমে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জনসংযোগ</a:t>
          </a:r>
          <a:endParaRPr lang="en-US" dirty="0"/>
        </a:p>
      </dgm:t>
    </dgm:pt>
    <dgm:pt modelId="{DD009B07-DE6A-4879-8B58-18D252C8123B}" type="parTrans" cxnId="{E219CFEA-7C88-4F38-B70F-31E65E8226C6}">
      <dgm:prSet/>
      <dgm:spPr/>
      <dgm:t>
        <a:bodyPr/>
        <a:lstStyle/>
        <a:p>
          <a:endParaRPr lang="en-US"/>
        </a:p>
      </dgm:t>
    </dgm:pt>
    <dgm:pt modelId="{BEB2D7F4-F3D6-4419-8ED2-BD7D5C853E76}" type="sibTrans" cxnId="{E219CFEA-7C88-4F38-B70F-31E65E8226C6}">
      <dgm:prSet/>
      <dgm:spPr/>
      <dgm:t>
        <a:bodyPr/>
        <a:lstStyle/>
        <a:p>
          <a:endParaRPr lang="en-US"/>
        </a:p>
      </dgm:t>
    </dgm:pt>
    <dgm:pt modelId="{1C9EE139-7F03-4B64-B315-945CAA04359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কল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সেন্টারের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মধ্যমে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মতামত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গ্রহন</a:t>
          </a:r>
          <a:endParaRPr lang="en-US" dirty="0"/>
        </a:p>
      </dgm:t>
    </dgm:pt>
    <dgm:pt modelId="{FF9B15EC-8904-439F-BF58-223ADE56AA26}" type="parTrans" cxnId="{BE2E6367-388A-42E2-8DA1-DA196195DEF9}">
      <dgm:prSet/>
      <dgm:spPr/>
      <dgm:t>
        <a:bodyPr/>
        <a:lstStyle/>
        <a:p>
          <a:endParaRPr lang="en-US"/>
        </a:p>
      </dgm:t>
    </dgm:pt>
    <dgm:pt modelId="{C8414F5E-6E5A-41BB-8AFA-0C098942935F}" type="sibTrans" cxnId="{BE2E6367-388A-42E2-8DA1-DA196195DEF9}">
      <dgm:prSet/>
      <dgm:spPr/>
      <dgm:t>
        <a:bodyPr/>
        <a:lstStyle/>
        <a:p>
          <a:endParaRPr lang="en-US"/>
        </a:p>
      </dgm:t>
    </dgm:pt>
    <dgm:pt modelId="{3AB2D3C5-57FA-4A76-8A19-D952BFF3FCAF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নীতিমালা</a:t>
          </a:r>
          <a:r>
            <a:rPr lang="en-US" dirty="0" smtClean="0">
              <a:latin typeface="Nikosh" pitchFamily="2" charset="0"/>
              <a:cs typeface="Nikosh" pitchFamily="2" charset="0"/>
            </a:rPr>
            <a:t> 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জনগণকে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অবহিতকরণ</a:t>
          </a:r>
          <a:endParaRPr lang="en-US" dirty="0"/>
        </a:p>
      </dgm:t>
    </dgm:pt>
    <dgm:pt modelId="{DE4FD875-4D12-4E5C-B700-58EE4E1B7563}" type="parTrans" cxnId="{3E32D1C4-6F3A-4E3B-BBC4-A6C2DEE08E58}">
      <dgm:prSet/>
      <dgm:spPr/>
      <dgm:t>
        <a:bodyPr/>
        <a:lstStyle/>
        <a:p>
          <a:endParaRPr lang="en-US"/>
        </a:p>
      </dgm:t>
    </dgm:pt>
    <dgm:pt modelId="{2EA9990D-80EE-42C2-B21B-4BAE712A3158}" type="sibTrans" cxnId="{3E32D1C4-6F3A-4E3B-BBC4-A6C2DEE08E58}">
      <dgm:prSet/>
      <dgm:spPr/>
      <dgm:t>
        <a:bodyPr/>
        <a:lstStyle/>
        <a:p>
          <a:endParaRPr lang="en-US"/>
        </a:p>
      </dgm:t>
    </dgm:pt>
    <dgm:pt modelId="{D4861D64-EC8E-47BF-A9AA-9A3829585FD6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সংশোধন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বা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পরিমার্জন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জনগণকে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জানানো</a:t>
          </a:r>
          <a:endParaRPr lang="en-US" dirty="0"/>
        </a:p>
      </dgm:t>
    </dgm:pt>
    <dgm:pt modelId="{7A1FA01A-4BFF-46AD-B066-EFEC41A16976}" type="parTrans" cxnId="{CC09EBA5-E012-40EB-8C28-E60F457225DF}">
      <dgm:prSet/>
      <dgm:spPr/>
      <dgm:t>
        <a:bodyPr/>
        <a:lstStyle/>
        <a:p>
          <a:endParaRPr lang="en-US"/>
        </a:p>
      </dgm:t>
    </dgm:pt>
    <dgm:pt modelId="{83D2F1FD-F4E8-4F27-9AEE-4E6818BA751A}" type="sibTrans" cxnId="{CC09EBA5-E012-40EB-8C28-E60F457225DF}">
      <dgm:prSet/>
      <dgm:spPr/>
      <dgm:t>
        <a:bodyPr/>
        <a:lstStyle/>
        <a:p>
          <a:endParaRPr lang="en-US"/>
        </a:p>
      </dgm:t>
    </dgm:pt>
    <dgm:pt modelId="{8E3F85E0-5D7A-4B02-865D-FCC93AE4D1ED}" type="pres">
      <dgm:prSet presAssocID="{6F451937-5EA5-494E-9A5C-30EA1981399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569DB79-7016-4038-8CE5-F478FB1C2EDE}" type="pres">
      <dgm:prSet presAssocID="{6D9D5C26-1FB2-4397-8926-2173CD6F708B}" presName="singleCycle" presStyleCnt="0"/>
      <dgm:spPr/>
    </dgm:pt>
    <dgm:pt modelId="{F7956672-4A3F-443B-BE6F-F3F9B56FD762}" type="pres">
      <dgm:prSet presAssocID="{6D9D5C26-1FB2-4397-8926-2173CD6F708B}" presName="singleCenter" presStyleLbl="node1" presStyleIdx="0" presStyleCnt="5" custScaleX="118183" custScaleY="11811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19F1E75-6E5A-4CE2-9DF5-8AA7C7658804}" type="pres">
      <dgm:prSet presAssocID="{DD009B07-DE6A-4879-8B58-18D252C8123B}" presName="Name56" presStyleLbl="parChTrans1D2" presStyleIdx="0" presStyleCnt="4"/>
      <dgm:spPr/>
      <dgm:t>
        <a:bodyPr/>
        <a:lstStyle/>
        <a:p>
          <a:endParaRPr lang="en-US"/>
        </a:p>
      </dgm:t>
    </dgm:pt>
    <dgm:pt modelId="{0D195544-3B6F-41B8-A071-977ED525BECE}" type="pres">
      <dgm:prSet presAssocID="{7D6F17A6-0BF4-4B2F-B9EE-5102E2702D6D}" presName="text0" presStyleLbl="node1" presStyleIdx="1" presStyleCnt="5" custScaleX="150169" custScaleY="131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2683B-04C6-4DFE-BD4F-16A31DDF6A06}" type="pres">
      <dgm:prSet presAssocID="{FF9B15EC-8904-439F-BF58-223ADE56AA26}" presName="Name56" presStyleLbl="parChTrans1D2" presStyleIdx="1" presStyleCnt="4"/>
      <dgm:spPr/>
      <dgm:t>
        <a:bodyPr/>
        <a:lstStyle/>
        <a:p>
          <a:endParaRPr lang="en-US"/>
        </a:p>
      </dgm:t>
    </dgm:pt>
    <dgm:pt modelId="{E0238B6A-91C4-435B-91B4-C522009A57AA}" type="pres">
      <dgm:prSet presAssocID="{1C9EE139-7F03-4B64-B315-945CAA04359A}" presName="text0" presStyleLbl="node1" presStyleIdx="2" presStyleCnt="5" custScaleX="150169" custScaleY="131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3D0FB-1D8E-4A40-9349-907EB49F6605}" type="pres">
      <dgm:prSet presAssocID="{DE4FD875-4D12-4E5C-B700-58EE4E1B7563}" presName="Name56" presStyleLbl="parChTrans1D2" presStyleIdx="2" presStyleCnt="4"/>
      <dgm:spPr/>
      <dgm:t>
        <a:bodyPr/>
        <a:lstStyle/>
        <a:p>
          <a:endParaRPr lang="en-US"/>
        </a:p>
      </dgm:t>
    </dgm:pt>
    <dgm:pt modelId="{EC10DF16-E435-4CBB-B6D1-B845A646075E}" type="pres">
      <dgm:prSet presAssocID="{3AB2D3C5-57FA-4A76-8A19-D952BFF3FCAF}" presName="text0" presStyleLbl="node1" presStyleIdx="3" presStyleCnt="5" custScaleX="150169" custScaleY="131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2DDDD-CAA7-4CC4-9214-B3B7F8A9BF51}" type="pres">
      <dgm:prSet presAssocID="{7A1FA01A-4BFF-46AD-B066-EFEC41A16976}" presName="Name56" presStyleLbl="parChTrans1D2" presStyleIdx="3" presStyleCnt="4"/>
      <dgm:spPr/>
      <dgm:t>
        <a:bodyPr/>
        <a:lstStyle/>
        <a:p>
          <a:endParaRPr lang="en-US"/>
        </a:p>
      </dgm:t>
    </dgm:pt>
    <dgm:pt modelId="{EAF2944A-9C5F-4C1F-A377-C73CF78FC721}" type="pres">
      <dgm:prSet presAssocID="{D4861D64-EC8E-47BF-A9AA-9A3829585FD6}" presName="text0" presStyleLbl="node1" presStyleIdx="4" presStyleCnt="5" custScaleX="150169" custScaleY="131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AF5014-2E30-4B65-B99F-B5C2EE501101}" type="presOf" srcId="{7D6F17A6-0BF4-4B2F-B9EE-5102E2702D6D}" destId="{0D195544-3B6F-41B8-A071-977ED525BECE}" srcOrd="0" destOrd="0" presId="urn:microsoft.com/office/officeart/2008/layout/RadialCluster"/>
    <dgm:cxn modelId="{CC09EBA5-E012-40EB-8C28-E60F457225DF}" srcId="{6D9D5C26-1FB2-4397-8926-2173CD6F708B}" destId="{D4861D64-EC8E-47BF-A9AA-9A3829585FD6}" srcOrd="3" destOrd="0" parTransId="{7A1FA01A-4BFF-46AD-B066-EFEC41A16976}" sibTransId="{83D2F1FD-F4E8-4F27-9AEE-4E6818BA751A}"/>
    <dgm:cxn modelId="{BE2E6367-388A-42E2-8DA1-DA196195DEF9}" srcId="{6D9D5C26-1FB2-4397-8926-2173CD6F708B}" destId="{1C9EE139-7F03-4B64-B315-945CAA04359A}" srcOrd="1" destOrd="0" parTransId="{FF9B15EC-8904-439F-BF58-223ADE56AA26}" sibTransId="{C8414F5E-6E5A-41BB-8AFA-0C098942935F}"/>
    <dgm:cxn modelId="{A996B74B-5772-4C80-B393-1320759AC380}" type="presOf" srcId="{3AB2D3C5-57FA-4A76-8A19-D952BFF3FCAF}" destId="{EC10DF16-E435-4CBB-B6D1-B845A646075E}" srcOrd="0" destOrd="0" presId="urn:microsoft.com/office/officeart/2008/layout/RadialCluster"/>
    <dgm:cxn modelId="{A0217B7A-6F7B-41F2-A954-6894D1C18820}" type="presOf" srcId="{DE4FD875-4D12-4E5C-B700-58EE4E1B7563}" destId="{EB83D0FB-1D8E-4A40-9349-907EB49F6605}" srcOrd="0" destOrd="0" presId="urn:microsoft.com/office/officeart/2008/layout/RadialCluster"/>
    <dgm:cxn modelId="{E2EED99B-ED37-4F52-9E33-47A8E59D435F}" srcId="{6F451937-5EA5-494E-9A5C-30EA19813992}" destId="{6D9D5C26-1FB2-4397-8926-2173CD6F708B}" srcOrd="0" destOrd="0" parTransId="{46796BA3-602B-488F-AC10-02A772981CF4}" sibTransId="{AD121999-7630-4DEC-BF9C-73281FFBEEDF}"/>
    <dgm:cxn modelId="{0542A471-1DB7-4247-A348-29DBFBF7D53B}" type="presOf" srcId="{7A1FA01A-4BFF-46AD-B066-EFEC41A16976}" destId="{6D02DDDD-CAA7-4CC4-9214-B3B7F8A9BF51}" srcOrd="0" destOrd="0" presId="urn:microsoft.com/office/officeart/2008/layout/RadialCluster"/>
    <dgm:cxn modelId="{7BC7CFE6-F84C-4C52-8CF6-579A0892E13F}" type="presOf" srcId="{1C9EE139-7F03-4B64-B315-945CAA04359A}" destId="{E0238B6A-91C4-435B-91B4-C522009A57AA}" srcOrd="0" destOrd="0" presId="urn:microsoft.com/office/officeart/2008/layout/RadialCluster"/>
    <dgm:cxn modelId="{4746A932-5133-4D64-8844-2C06A3D1EDD8}" type="presOf" srcId="{6F451937-5EA5-494E-9A5C-30EA19813992}" destId="{8E3F85E0-5D7A-4B02-865D-FCC93AE4D1ED}" srcOrd="0" destOrd="0" presId="urn:microsoft.com/office/officeart/2008/layout/RadialCluster"/>
    <dgm:cxn modelId="{44C06AF0-E4B7-4BC7-B7E8-21BE0A3077CB}" type="presOf" srcId="{FF9B15EC-8904-439F-BF58-223ADE56AA26}" destId="{3F22683B-04C6-4DFE-BD4F-16A31DDF6A06}" srcOrd="0" destOrd="0" presId="urn:microsoft.com/office/officeart/2008/layout/RadialCluster"/>
    <dgm:cxn modelId="{3E32D1C4-6F3A-4E3B-BBC4-A6C2DEE08E58}" srcId="{6D9D5C26-1FB2-4397-8926-2173CD6F708B}" destId="{3AB2D3C5-57FA-4A76-8A19-D952BFF3FCAF}" srcOrd="2" destOrd="0" parTransId="{DE4FD875-4D12-4E5C-B700-58EE4E1B7563}" sibTransId="{2EA9990D-80EE-42C2-B21B-4BAE712A3158}"/>
    <dgm:cxn modelId="{9EC866FD-1DD2-41DA-93C5-1356F06BD8F1}" type="presOf" srcId="{6D9D5C26-1FB2-4397-8926-2173CD6F708B}" destId="{F7956672-4A3F-443B-BE6F-F3F9B56FD762}" srcOrd="0" destOrd="0" presId="urn:microsoft.com/office/officeart/2008/layout/RadialCluster"/>
    <dgm:cxn modelId="{151F76E9-AAEA-4CFB-850C-07896CE3B323}" type="presOf" srcId="{D4861D64-EC8E-47BF-A9AA-9A3829585FD6}" destId="{EAF2944A-9C5F-4C1F-A377-C73CF78FC721}" srcOrd="0" destOrd="0" presId="urn:microsoft.com/office/officeart/2008/layout/RadialCluster"/>
    <dgm:cxn modelId="{E219CFEA-7C88-4F38-B70F-31E65E8226C6}" srcId="{6D9D5C26-1FB2-4397-8926-2173CD6F708B}" destId="{7D6F17A6-0BF4-4B2F-B9EE-5102E2702D6D}" srcOrd="0" destOrd="0" parTransId="{DD009B07-DE6A-4879-8B58-18D252C8123B}" sibTransId="{BEB2D7F4-F3D6-4419-8ED2-BD7D5C853E76}"/>
    <dgm:cxn modelId="{A889EA39-A54F-4143-902F-2D67FE042F15}" type="presOf" srcId="{DD009B07-DE6A-4879-8B58-18D252C8123B}" destId="{919F1E75-6E5A-4CE2-9DF5-8AA7C7658804}" srcOrd="0" destOrd="0" presId="urn:microsoft.com/office/officeart/2008/layout/RadialCluster"/>
    <dgm:cxn modelId="{1B8FAA86-CFC8-49F7-862E-14D37B585112}" type="presParOf" srcId="{8E3F85E0-5D7A-4B02-865D-FCC93AE4D1ED}" destId="{0569DB79-7016-4038-8CE5-F478FB1C2EDE}" srcOrd="0" destOrd="0" presId="urn:microsoft.com/office/officeart/2008/layout/RadialCluster"/>
    <dgm:cxn modelId="{8DC8238F-1918-4273-8575-2337096ACB1E}" type="presParOf" srcId="{0569DB79-7016-4038-8CE5-F478FB1C2EDE}" destId="{F7956672-4A3F-443B-BE6F-F3F9B56FD762}" srcOrd="0" destOrd="0" presId="urn:microsoft.com/office/officeart/2008/layout/RadialCluster"/>
    <dgm:cxn modelId="{1205CCD2-E222-4C24-8572-99D6F00B030B}" type="presParOf" srcId="{0569DB79-7016-4038-8CE5-F478FB1C2EDE}" destId="{919F1E75-6E5A-4CE2-9DF5-8AA7C7658804}" srcOrd="1" destOrd="0" presId="urn:microsoft.com/office/officeart/2008/layout/RadialCluster"/>
    <dgm:cxn modelId="{320B667D-D91B-43E0-9216-2DE2B64D21A7}" type="presParOf" srcId="{0569DB79-7016-4038-8CE5-F478FB1C2EDE}" destId="{0D195544-3B6F-41B8-A071-977ED525BECE}" srcOrd="2" destOrd="0" presId="urn:microsoft.com/office/officeart/2008/layout/RadialCluster"/>
    <dgm:cxn modelId="{AC61C41A-D29E-4CF3-83FC-EDE8E30486AD}" type="presParOf" srcId="{0569DB79-7016-4038-8CE5-F478FB1C2EDE}" destId="{3F22683B-04C6-4DFE-BD4F-16A31DDF6A06}" srcOrd="3" destOrd="0" presId="urn:microsoft.com/office/officeart/2008/layout/RadialCluster"/>
    <dgm:cxn modelId="{14E87F32-2E8C-492D-9BC5-39F7DB5DA636}" type="presParOf" srcId="{0569DB79-7016-4038-8CE5-F478FB1C2EDE}" destId="{E0238B6A-91C4-435B-91B4-C522009A57AA}" srcOrd="4" destOrd="0" presId="urn:microsoft.com/office/officeart/2008/layout/RadialCluster"/>
    <dgm:cxn modelId="{38772CD4-3039-4C76-9491-7F062CA1920A}" type="presParOf" srcId="{0569DB79-7016-4038-8CE5-F478FB1C2EDE}" destId="{EB83D0FB-1D8E-4A40-9349-907EB49F6605}" srcOrd="5" destOrd="0" presId="urn:microsoft.com/office/officeart/2008/layout/RadialCluster"/>
    <dgm:cxn modelId="{4B419AAD-1E77-46FC-952B-8D74282C9ADE}" type="presParOf" srcId="{0569DB79-7016-4038-8CE5-F478FB1C2EDE}" destId="{EC10DF16-E435-4CBB-B6D1-B845A646075E}" srcOrd="6" destOrd="0" presId="urn:microsoft.com/office/officeart/2008/layout/RadialCluster"/>
    <dgm:cxn modelId="{A98EB6FC-B86A-46F3-9ED6-6A4611CF6109}" type="presParOf" srcId="{0569DB79-7016-4038-8CE5-F478FB1C2EDE}" destId="{6D02DDDD-CAA7-4CC4-9214-B3B7F8A9BF51}" srcOrd="7" destOrd="0" presId="urn:microsoft.com/office/officeart/2008/layout/RadialCluster"/>
    <dgm:cxn modelId="{A7E7F075-C018-482B-B4A4-063556D910FC}" type="presParOf" srcId="{0569DB79-7016-4038-8CE5-F478FB1C2EDE}" destId="{EAF2944A-9C5F-4C1F-A377-C73CF78FC72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6F2E3E-A2E7-45E3-B006-F6AEB61841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A0972FD-E7D0-46A6-B10D-63FC854CC64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000" b="1" dirty="0" err="1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মোবাইল</a:t>
          </a:r>
          <a:r>
            <a:rPr lang="en-US" sz="40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000" b="1" dirty="0" err="1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ফোনের</a:t>
          </a:r>
          <a:r>
            <a:rPr lang="en-US" sz="40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000" b="1" dirty="0" err="1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মাধ্যমে</a:t>
          </a:r>
          <a:r>
            <a:rPr lang="en-US" sz="40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000" b="1" dirty="0" err="1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তথ্য</a:t>
          </a:r>
          <a:r>
            <a:rPr lang="en-US" sz="4000" b="1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000" b="1" dirty="0" err="1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প্রেরণ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E7389A-81E7-477C-B289-5B5F54C0559E}" type="parTrans" cxnId="{5CC74743-5774-4BDD-872A-80869BC0C64C}">
      <dgm:prSet/>
      <dgm:spPr/>
      <dgm:t>
        <a:bodyPr/>
        <a:lstStyle/>
        <a:p>
          <a:endParaRPr lang="en-US"/>
        </a:p>
      </dgm:t>
    </dgm:pt>
    <dgm:pt modelId="{AC25E021-80AF-496D-B922-7D71BEED80E9}" type="sibTrans" cxnId="{5CC74743-5774-4BDD-872A-80869BC0C64C}">
      <dgm:prSet/>
      <dgm:spPr/>
      <dgm:t>
        <a:bodyPr/>
        <a:lstStyle/>
        <a:p>
          <a:endParaRPr lang="en-US"/>
        </a:p>
      </dgm:t>
    </dgm:pt>
    <dgm:pt modelId="{A2D81258-6AF3-460E-BBE9-CCA9CCF514B3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SMS(Short Message Service</a:t>
          </a:r>
          <a:endParaRPr lang="en-US" dirty="0"/>
        </a:p>
      </dgm:t>
    </dgm:pt>
    <dgm:pt modelId="{80D9CA39-3F1D-467F-9C2B-A1338FED47FD}" type="parTrans" cxnId="{ADEC8880-E241-466D-88BE-21EC424650A2}">
      <dgm:prSet/>
      <dgm:spPr/>
      <dgm:t>
        <a:bodyPr/>
        <a:lstStyle/>
        <a:p>
          <a:endParaRPr lang="en-US"/>
        </a:p>
      </dgm:t>
    </dgm:pt>
    <dgm:pt modelId="{E6E1DDA0-6655-4AA3-BE29-0A0D3DEF40F7}" type="sibTrans" cxnId="{ADEC8880-E241-466D-88BE-21EC424650A2}">
      <dgm:prSet/>
      <dgm:spPr/>
      <dgm:t>
        <a:bodyPr/>
        <a:lstStyle/>
        <a:p>
          <a:endParaRPr lang="en-US"/>
        </a:p>
      </dgm:t>
    </dgm:pt>
    <dgm:pt modelId="{DE90498F-EBD7-48DB-9C77-F7D72F0752B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১২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কাছে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মোবাইল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ফোন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রয়েছে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3AA623-A264-43B0-84BD-83F89331CFF6}" type="parTrans" cxnId="{E7B9382A-6B3E-47F2-ADEC-2368102B5634}">
      <dgm:prSet/>
      <dgm:spPr/>
      <dgm:t>
        <a:bodyPr/>
        <a:lstStyle/>
        <a:p>
          <a:endParaRPr lang="en-US"/>
        </a:p>
      </dgm:t>
    </dgm:pt>
    <dgm:pt modelId="{D6B09D89-431A-4B2C-B74D-EC401380317F}" type="sibTrans" cxnId="{E7B9382A-6B3E-47F2-ADEC-2368102B5634}">
      <dgm:prSet/>
      <dgm:spPr/>
      <dgm:t>
        <a:bodyPr/>
        <a:lstStyle/>
        <a:p>
          <a:endParaRPr lang="en-US"/>
        </a:p>
      </dgm:t>
    </dgm:pt>
    <dgm:pt modelId="{8315AA1C-F47D-4454-9773-18ACBD0752E2}" type="pres">
      <dgm:prSet presAssocID="{006F2E3E-A2E7-45E3-B006-F6AEB6184186}" presName="CompostProcess" presStyleCnt="0">
        <dgm:presLayoutVars>
          <dgm:dir/>
          <dgm:resizeHandles val="exact"/>
        </dgm:presLayoutVars>
      </dgm:prSet>
      <dgm:spPr/>
    </dgm:pt>
    <dgm:pt modelId="{6BA07369-A71B-4493-BDF4-6CB3B0D41467}" type="pres">
      <dgm:prSet presAssocID="{006F2E3E-A2E7-45E3-B006-F6AEB6184186}" presName="arrow" presStyleLbl="bgShp" presStyleIdx="0" presStyleCnt="1"/>
      <dgm:spPr/>
    </dgm:pt>
    <dgm:pt modelId="{277FE62A-3768-4B2D-B525-2217FD069385}" type="pres">
      <dgm:prSet presAssocID="{006F2E3E-A2E7-45E3-B006-F6AEB6184186}" presName="linearProcess" presStyleCnt="0"/>
      <dgm:spPr/>
    </dgm:pt>
    <dgm:pt modelId="{A5C884E5-4F9C-4DC9-8F3F-35C6C89E1964}" type="pres">
      <dgm:prSet presAssocID="{DA0972FD-E7D0-46A6-B10D-63FC854CC64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27C60-04E5-44AB-8642-1B9A26A844FF}" type="pres">
      <dgm:prSet presAssocID="{AC25E021-80AF-496D-B922-7D71BEED80E9}" presName="sibTrans" presStyleCnt="0"/>
      <dgm:spPr/>
    </dgm:pt>
    <dgm:pt modelId="{6FF9ED31-08D5-4A06-9E55-CE1FE5296954}" type="pres">
      <dgm:prSet presAssocID="{DE90498F-EBD7-48DB-9C77-F7D72F0752B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771D0-1270-479E-BA00-FEEE6FCFC59E}" type="pres">
      <dgm:prSet presAssocID="{D6B09D89-431A-4B2C-B74D-EC401380317F}" presName="sibTrans" presStyleCnt="0"/>
      <dgm:spPr/>
    </dgm:pt>
    <dgm:pt modelId="{8764C1D1-9002-4D68-9CCE-92B95BE175EB}" type="pres">
      <dgm:prSet presAssocID="{A2D81258-6AF3-460E-BBE9-CCA9CCF514B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C74743-5774-4BDD-872A-80869BC0C64C}" srcId="{006F2E3E-A2E7-45E3-B006-F6AEB6184186}" destId="{DA0972FD-E7D0-46A6-B10D-63FC854CC648}" srcOrd="0" destOrd="0" parTransId="{89E7389A-81E7-477C-B289-5B5F54C0559E}" sibTransId="{AC25E021-80AF-496D-B922-7D71BEED80E9}"/>
    <dgm:cxn modelId="{D024FF11-C101-41B1-A66F-B5B9EA7BA641}" type="presOf" srcId="{006F2E3E-A2E7-45E3-B006-F6AEB6184186}" destId="{8315AA1C-F47D-4454-9773-18ACBD0752E2}" srcOrd="0" destOrd="0" presId="urn:microsoft.com/office/officeart/2005/8/layout/hProcess9"/>
    <dgm:cxn modelId="{E7B9382A-6B3E-47F2-ADEC-2368102B5634}" srcId="{006F2E3E-A2E7-45E3-B006-F6AEB6184186}" destId="{DE90498F-EBD7-48DB-9C77-F7D72F0752B1}" srcOrd="1" destOrd="0" parTransId="{2F3AA623-A264-43B0-84BD-83F89331CFF6}" sibTransId="{D6B09D89-431A-4B2C-B74D-EC401380317F}"/>
    <dgm:cxn modelId="{8322C9C2-5930-4C03-9632-40B2DD775DC0}" type="presOf" srcId="{A2D81258-6AF3-460E-BBE9-CCA9CCF514B3}" destId="{8764C1D1-9002-4D68-9CCE-92B95BE175EB}" srcOrd="0" destOrd="0" presId="urn:microsoft.com/office/officeart/2005/8/layout/hProcess9"/>
    <dgm:cxn modelId="{ADEC8880-E241-466D-88BE-21EC424650A2}" srcId="{006F2E3E-A2E7-45E3-B006-F6AEB6184186}" destId="{A2D81258-6AF3-460E-BBE9-CCA9CCF514B3}" srcOrd="2" destOrd="0" parTransId="{80D9CA39-3F1D-467F-9C2B-A1338FED47FD}" sibTransId="{E6E1DDA0-6655-4AA3-BE29-0A0D3DEF40F7}"/>
    <dgm:cxn modelId="{F3872A95-C80A-49C7-B95B-7B2563DDD949}" type="presOf" srcId="{DE90498F-EBD7-48DB-9C77-F7D72F0752B1}" destId="{6FF9ED31-08D5-4A06-9E55-CE1FE5296954}" srcOrd="0" destOrd="0" presId="urn:microsoft.com/office/officeart/2005/8/layout/hProcess9"/>
    <dgm:cxn modelId="{E5B92B71-3826-45AB-A113-29A9F4969149}" type="presOf" srcId="{DA0972FD-E7D0-46A6-B10D-63FC854CC648}" destId="{A5C884E5-4F9C-4DC9-8F3F-35C6C89E1964}" srcOrd="0" destOrd="0" presId="urn:microsoft.com/office/officeart/2005/8/layout/hProcess9"/>
    <dgm:cxn modelId="{56602B91-7257-4D15-BA5A-50ED299E1010}" type="presParOf" srcId="{8315AA1C-F47D-4454-9773-18ACBD0752E2}" destId="{6BA07369-A71B-4493-BDF4-6CB3B0D41467}" srcOrd="0" destOrd="0" presId="urn:microsoft.com/office/officeart/2005/8/layout/hProcess9"/>
    <dgm:cxn modelId="{E15327F6-6528-42A3-ABDB-560BBEE06072}" type="presParOf" srcId="{8315AA1C-F47D-4454-9773-18ACBD0752E2}" destId="{277FE62A-3768-4B2D-B525-2217FD069385}" srcOrd="1" destOrd="0" presId="urn:microsoft.com/office/officeart/2005/8/layout/hProcess9"/>
    <dgm:cxn modelId="{856CE3D2-551D-45B7-893D-1A8C2F8C23A2}" type="presParOf" srcId="{277FE62A-3768-4B2D-B525-2217FD069385}" destId="{A5C884E5-4F9C-4DC9-8F3F-35C6C89E1964}" srcOrd="0" destOrd="0" presId="urn:microsoft.com/office/officeart/2005/8/layout/hProcess9"/>
    <dgm:cxn modelId="{D0AF7FCD-BD93-4639-8534-08E613B27A3D}" type="presParOf" srcId="{277FE62A-3768-4B2D-B525-2217FD069385}" destId="{26927C60-04E5-44AB-8642-1B9A26A844FF}" srcOrd="1" destOrd="0" presId="urn:microsoft.com/office/officeart/2005/8/layout/hProcess9"/>
    <dgm:cxn modelId="{C2D4502A-F09C-4799-93BC-57299052C831}" type="presParOf" srcId="{277FE62A-3768-4B2D-B525-2217FD069385}" destId="{6FF9ED31-08D5-4A06-9E55-CE1FE5296954}" srcOrd="2" destOrd="0" presId="urn:microsoft.com/office/officeart/2005/8/layout/hProcess9"/>
    <dgm:cxn modelId="{903D8B20-7589-433B-AA01-EF50D8DE790D}" type="presParOf" srcId="{277FE62A-3768-4B2D-B525-2217FD069385}" destId="{5F2771D0-1270-479E-BA00-FEEE6FCFC59E}" srcOrd="3" destOrd="0" presId="urn:microsoft.com/office/officeart/2005/8/layout/hProcess9"/>
    <dgm:cxn modelId="{3E526A83-1983-48B1-AFEA-F2FF09E63A9F}" type="presParOf" srcId="{277FE62A-3768-4B2D-B525-2217FD069385}" destId="{8764C1D1-9002-4D68-9CCE-92B95BE175E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56672-4A3F-443B-BE6F-F3F9B56FD762}">
      <dsp:nvSpPr>
        <dsp:cNvPr id="0" name=""/>
        <dsp:cNvSpPr/>
      </dsp:nvSpPr>
      <dsp:spPr>
        <a:xfrm>
          <a:off x="3236496" y="1973181"/>
          <a:ext cx="2167019" cy="21656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সরাকারের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নীতিমালা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সংশোধনে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জনগনের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মতামত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গ্রহন</a:t>
          </a:r>
          <a:endParaRPr lang="en-US" sz="2400" kern="1200" dirty="0"/>
        </a:p>
      </dsp:txBody>
      <dsp:txXfrm>
        <a:off x="3342216" y="2078901"/>
        <a:ext cx="1955579" cy="1954240"/>
      </dsp:txXfrm>
    </dsp:sp>
    <dsp:sp modelId="{919F1E75-6E5A-4CE2-9DF5-8AA7C7658804}">
      <dsp:nvSpPr>
        <dsp:cNvPr id="0" name=""/>
        <dsp:cNvSpPr/>
      </dsp:nvSpPr>
      <dsp:spPr>
        <a:xfrm rot="16200000">
          <a:off x="4045869" y="1699045"/>
          <a:ext cx="5482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82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95544-3B6F-41B8-A071-977ED525BECE}">
      <dsp:nvSpPr>
        <dsp:cNvPr id="0" name=""/>
        <dsp:cNvSpPr/>
      </dsp:nvSpPr>
      <dsp:spPr>
        <a:xfrm>
          <a:off x="3397577" y="-195337"/>
          <a:ext cx="1844857" cy="162024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Nikosh" pitchFamily="2" charset="0"/>
              <a:cs typeface="Nikosh" pitchFamily="2" charset="0"/>
            </a:rPr>
            <a:t>ই-</a:t>
          </a:r>
          <a:r>
            <a:rPr lang="en-US" sz="3100" kern="1200" dirty="0" err="1" smtClean="0">
              <a:latin typeface="Nikosh" pitchFamily="2" charset="0"/>
              <a:cs typeface="Nikosh" pitchFamily="2" charset="0"/>
            </a:rPr>
            <a:t>মেইলের</a:t>
          </a:r>
          <a:r>
            <a:rPr lang="en-US" sz="31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100" kern="1200" dirty="0" err="1" smtClean="0">
              <a:latin typeface="Nikosh" pitchFamily="2" charset="0"/>
              <a:cs typeface="Nikosh" pitchFamily="2" charset="0"/>
            </a:rPr>
            <a:t>মাধ্যমে</a:t>
          </a:r>
          <a:r>
            <a:rPr lang="en-US" sz="31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100" kern="1200" dirty="0" err="1" smtClean="0">
              <a:latin typeface="Nikosh" pitchFamily="2" charset="0"/>
              <a:cs typeface="Nikosh" pitchFamily="2" charset="0"/>
            </a:rPr>
            <a:t>জনসংযোগ</a:t>
          </a:r>
          <a:endParaRPr lang="en-US" sz="3100" kern="1200" dirty="0"/>
        </a:p>
      </dsp:txBody>
      <dsp:txXfrm>
        <a:off x="3476671" y="-116243"/>
        <a:ext cx="1686669" cy="1462059"/>
      </dsp:txXfrm>
    </dsp:sp>
    <dsp:sp modelId="{3F22683B-04C6-4DFE-BD4F-16A31DDF6A06}">
      <dsp:nvSpPr>
        <dsp:cNvPr id="0" name=""/>
        <dsp:cNvSpPr/>
      </dsp:nvSpPr>
      <dsp:spPr>
        <a:xfrm>
          <a:off x="5403515" y="3056022"/>
          <a:ext cx="4352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29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38B6A-91C4-435B-91B4-C522009A57AA}">
      <dsp:nvSpPr>
        <dsp:cNvPr id="0" name=""/>
        <dsp:cNvSpPr/>
      </dsp:nvSpPr>
      <dsp:spPr>
        <a:xfrm>
          <a:off x="5838813" y="2245898"/>
          <a:ext cx="1844857" cy="162024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" pitchFamily="2" charset="0"/>
              <a:cs typeface="Nikosh" pitchFamily="2" charset="0"/>
            </a:rPr>
            <a:t>কল</a:t>
          </a:r>
          <a:r>
            <a:rPr lang="en-US" sz="29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900" kern="1200" dirty="0" err="1" smtClean="0">
              <a:latin typeface="Nikosh" pitchFamily="2" charset="0"/>
              <a:cs typeface="Nikosh" pitchFamily="2" charset="0"/>
            </a:rPr>
            <a:t>সেন্টারের</a:t>
          </a:r>
          <a:r>
            <a:rPr lang="en-US" sz="29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900" kern="1200" dirty="0" err="1" smtClean="0">
              <a:latin typeface="Nikosh" pitchFamily="2" charset="0"/>
              <a:cs typeface="Nikosh" pitchFamily="2" charset="0"/>
            </a:rPr>
            <a:t>মধ্যমে</a:t>
          </a:r>
          <a:r>
            <a:rPr lang="en-US" sz="29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900" kern="1200" dirty="0" err="1" smtClean="0">
              <a:latin typeface="Nikosh" pitchFamily="2" charset="0"/>
              <a:cs typeface="Nikosh" pitchFamily="2" charset="0"/>
            </a:rPr>
            <a:t>মতামত</a:t>
          </a:r>
          <a:r>
            <a:rPr lang="en-US" sz="29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900" kern="1200" dirty="0" err="1" smtClean="0">
              <a:latin typeface="Nikosh" pitchFamily="2" charset="0"/>
              <a:cs typeface="Nikosh" pitchFamily="2" charset="0"/>
            </a:rPr>
            <a:t>গ্রহন</a:t>
          </a:r>
          <a:endParaRPr lang="en-US" sz="2900" kern="1200" dirty="0"/>
        </a:p>
      </dsp:txBody>
      <dsp:txXfrm>
        <a:off x="5917907" y="2324992"/>
        <a:ext cx="1686669" cy="1462059"/>
      </dsp:txXfrm>
    </dsp:sp>
    <dsp:sp modelId="{EB83D0FB-1D8E-4A40-9349-907EB49F6605}">
      <dsp:nvSpPr>
        <dsp:cNvPr id="0" name=""/>
        <dsp:cNvSpPr/>
      </dsp:nvSpPr>
      <dsp:spPr>
        <a:xfrm rot="5400000">
          <a:off x="4045869" y="4412998"/>
          <a:ext cx="5482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82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0DF16-E435-4CBB-B6D1-B845A646075E}">
      <dsp:nvSpPr>
        <dsp:cNvPr id="0" name=""/>
        <dsp:cNvSpPr/>
      </dsp:nvSpPr>
      <dsp:spPr>
        <a:xfrm>
          <a:off x="3397577" y="4687134"/>
          <a:ext cx="1844857" cy="162024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" pitchFamily="2" charset="0"/>
              <a:cs typeface="Nikosh" pitchFamily="2" charset="0"/>
            </a:rPr>
            <a:t>নীতিমালা</a:t>
          </a:r>
          <a:r>
            <a:rPr lang="en-US" sz="3100" kern="1200" dirty="0" smtClean="0">
              <a:latin typeface="Nikosh" pitchFamily="2" charset="0"/>
              <a:cs typeface="Nikosh" pitchFamily="2" charset="0"/>
            </a:rPr>
            <a:t>  </a:t>
          </a:r>
          <a:r>
            <a:rPr lang="en-US" sz="3100" kern="1200" dirty="0" err="1" smtClean="0">
              <a:latin typeface="Nikosh" pitchFamily="2" charset="0"/>
              <a:cs typeface="Nikosh" pitchFamily="2" charset="0"/>
            </a:rPr>
            <a:t>জনগণকে</a:t>
          </a:r>
          <a:r>
            <a:rPr lang="en-US" sz="31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100" kern="1200" dirty="0" err="1" smtClean="0">
              <a:latin typeface="Nikosh" pitchFamily="2" charset="0"/>
              <a:cs typeface="Nikosh" pitchFamily="2" charset="0"/>
            </a:rPr>
            <a:t>অবহিতকরণ</a:t>
          </a:r>
          <a:endParaRPr lang="en-US" sz="3100" kern="1200" dirty="0"/>
        </a:p>
      </dsp:txBody>
      <dsp:txXfrm>
        <a:off x="3476671" y="4766228"/>
        <a:ext cx="1686669" cy="1462059"/>
      </dsp:txXfrm>
    </dsp:sp>
    <dsp:sp modelId="{6D02DDDD-CAA7-4CC4-9214-B3B7F8A9BF51}">
      <dsp:nvSpPr>
        <dsp:cNvPr id="0" name=""/>
        <dsp:cNvSpPr/>
      </dsp:nvSpPr>
      <dsp:spPr>
        <a:xfrm rot="10800000">
          <a:off x="2801198" y="3056022"/>
          <a:ext cx="4352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529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2944A-9C5F-4C1F-A377-C73CF78FC721}">
      <dsp:nvSpPr>
        <dsp:cNvPr id="0" name=""/>
        <dsp:cNvSpPr/>
      </dsp:nvSpPr>
      <dsp:spPr>
        <a:xfrm>
          <a:off x="956340" y="2245898"/>
          <a:ext cx="1844857" cy="1620247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সংশোধন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বা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পরিমার্জন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জনগণকে</a:t>
          </a:r>
          <a:r>
            <a:rPr lang="en-US" sz="24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400" kern="1200" dirty="0" err="1" smtClean="0">
              <a:latin typeface="Nikosh" pitchFamily="2" charset="0"/>
              <a:cs typeface="Nikosh" pitchFamily="2" charset="0"/>
            </a:rPr>
            <a:t>জানানো</a:t>
          </a:r>
          <a:endParaRPr lang="en-US" sz="2400" kern="1200" dirty="0"/>
        </a:p>
      </dsp:txBody>
      <dsp:txXfrm>
        <a:off x="1035434" y="2324992"/>
        <a:ext cx="1686669" cy="1462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07369-A71B-4493-BDF4-6CB3B0D41467}">
      <dsp:nvSpPr>
        <dsp:cNvPr id="0" name=""/>
        <dsp:cNvSpPr/>
      </dsp:nvSpPr>
      <dsp:spPr>
        <a:xfrm>
          <a:off x="637777" y="0"/>
          <a:ext cx="7228148" cy="50573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884E5-4F9C-4DC9-8F3F-35C6C89E1964}">
      <dsp:nvSpPr>
        <dsp:cNvPr id="0" name=""/>
        <dsp:cNvSpPr/>
      </dsp:nvSpPr>
      <dsp:spPr>
        <a:xfrm>
          <a:off x="4152" y="1517201"/>
          <a:ext cx="2740451" cy="202293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মোবাইল</a:t>
          </a:r>
          <a:r>
            <a:rPr lang="en-US" sz="4000" b="1" kern="12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000" b="1" kern="1200" dirty="0" err="1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ফোনের</a:t>
          </a:r>
          <a:r>
            <a:rPr lang="en-US" sz="4000" b="1" kern="12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000" b="1" kern="1200" dirty="0" err="1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মাধ্যমে</a:t>
          </a:r>
          <a:r>
            <a:rPr lang="en-US" sz="4000" b="1" kern="12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000" b="1" kern="1200" dirty="0" err="1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তথ্য</a:t>
          </a:r>
          <a:r>
            <a:rPr lang="en-US" sz="4000" b="1" kern="12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4000" b="1" kern="1200" dirty="0" err="1" smtClean="0">
              <a:solidFill>
                <a:schemeClr val="bg1"/>
              </a:solidFill>
              <a:latin typeface="Nikosh" pitchFamily="2" charset="0"/>
              <a:cs typeface="Nikosh" pitchFamily="2" charset="0"/>
            </a:rPr>
            <a:t>প্রেরণ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2904" y="1615953"/>
        <a:ext cx="2542947" cy="1825431"/>
      </dsp:txXfrm>
    </dsp:sp>
    <dsp:sp modelId="{6FF9ED31-08D5-4A06-9E55-CE1FE5296954}">
      <dsp:nvSpPr>
        <dsp:cNvPr id="0" name=""/>
        <dsp:cNvSpPr/>
      </dsp:nvSpPr>
      <dsp:spPr>
        <a:xfrm>
          <a:off x="2881626" y="1517201"/>
          <a:ext cx="2740451" cy="202293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১২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কোটি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মানুষের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কাছে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মোবাইল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ফোন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রয়েছে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80378" y="1615953"/>
        <a:ext cx="2542947" cy="1825431"/>
      </dsp:txXfrm>
    </dsp:sp>
    <dsp:sp modelId="{8764C1D1-9002-4D68-9CCE-92B95BE175EB}">
      <dsp:nvSpPr>
        <dsp:cNvPr id="0" name=""/>
        <dsp:cNvSpPr/>
      </dsp:nvSpPr>
      <dsp:spPr>
        <a:xfrm>
          <a:off x="5759100" y="1517201"/>
          <a:ext cx="2740451" cy="202293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SMS(Short Message Service</a:t>
          </a:r>
          <a:endParaRPr lang="en-US" sz="3300" kern="1200" dirty="0"/>
        </a:p>
      </dsp:txBody>
      <dsp:txXfrm>
        <a:off x="5857852" y="1615953"/>
        <a:ext cx="2542947" cy="1825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227" y="1800147"/>
            <a:ext cx="8347872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7" y="3632608"/>
            <a:ext cx="8347872" cy="1425245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rgbClr val="5EEC3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5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C3C5AA0A-20A1-4EE8-9421-11FE212A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2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5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003754"/>
            <a:ext cx="10994760" cy="4275733"/>
          </a:xfrm>
        </p:spPr>
        <p:txBody>
          <a:bodyPr/>
          <a:lstStyle>
            <a:lvl1pPr algn="l">
              <a:defRPr sz="3733">
                <a:solidFill>
                  <a:srgbClr val="333300"/>
                </a:solidFill>
              </a:defRPr>
            </a:lvl1pPr>
            <a:lvl2pPr algn="l">
              <a:defRPr>
                <a:solidFill>
                  <a:srgbClr val="333300"/>
                </a:solidFill>
              </a:defRPr>
            </a:lvl2pPr>
            <a:lvl3pPr algn="l">
              <a:defRPr>
                <a:solidFill>
                  <a:srgbClr val="333300"/>
                </a:solidFill>
              </a:defRPr>
            </a:lvl3pPr>
            <a:lvl4pPr algn="l">
              <a:defRPr>
                <a:solidFill>
                  <a:srgbClr val="333300"/>
                </a:solidFill>
              </a:defRPr>
            </a:lvl4pPr>
            <a:lvl5pPr algn="l"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1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19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3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578507"/>
            <a:ext cx="8347873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1"/>
            <a:ext cx="8347873" cy="4477808"/>
          </a:xfrm>
        </p:spPr>
        <p:txBody>
          <a:bodyPr/>
          <a:lstStyle>
            <a:lvl1pPr>
              <a:defRPr sz="3733"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6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1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44642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33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3021787"/>
            <a:ext cx="5386917" cy="2850495"/>
          </a:xfrm>
        </p:spPr>
        <p:txBody>
          <a:bodyPr/>
          <a:lstStyle>
            <a:lvl1pPr algn="ctr">
              <a:defRPr sz="3200">
                <a:solidFill>
                  <a:srgbClr val="333300"/>
                </a:solidFill>
              </a:defRPr>
            </a:lvl1pPr>
            <a:lvl2pPr algn="ctr">
              <a:defRPr sz="2667">
                <a:solidFill>
                  <a:srgbClr val="333300"/>
                </a:solidFill>
              </a:defRPr>
            </a:lvl2pPr>
            <a:lvl3pPr algn="ctr">
              <a:defRPr sz="2400">
                <a:solidFill>
                  <a:srgbClr val="333300"/>
                </a:solidFill>
              </a:defRPr>
            </a:lvl3pPr>
            <a:lvl4pPr algn="ctr">
              <a:defRPr sz="2133">
                <a:solidFill>
                  <a:srgbClr val="333300"/>
                </a:solidFill>
              </a:defRPr>
            </a:lvl4pPr>
            <a:lvl5pPr algn="ctr">
              <a:defRPr sz="2133">
                <a:solidFill>
                  <a:srgbClr val="3333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44642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33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3021787"/>
            <a:ext cx="5389033" cy="2850495"/>
          </a:xfrm>
        </p:spPr>
        <p:txBody>
          <a:bodyPr/>
          <a:lstStyle>
            <a:lvl1pPr algn="ctr">
              <a:defRPr sz="3200">
                <a:solidFill>
                  <a:srgbClr val="333300"/>
                </a:solidFill>
              </a:defRPr>
            </a:lvl1pPr>
            <a:lvl2pPr algn="ctr">
              <a:defRPr sz="2667">
                <a:solidFill>
                  <a:srgbClr val="333300"/>
                </a:solidFill>
              </a:defRPr>
            </a:lvl2pPr>
            <a:lvl3pPr algn="ctr">
              <a:defRPr sz="2400">
                <a:solidFill>
                  <a:srgbClr val="333300"/>
                </a:solidFill>
              </a:defRPr>
            </a:lvl3pPr>
            <a:lvl4pPr algn="ctr">
              <a:defRPr sz="2133">
                <a:solidFill>
                  <a:srgbClr val="333300"/>
                </a:solidFill>
              </a:defRPr>
            </a:lvl4pPr>
            <a:lvl5pPr algn="ctr">
              <a:defRPr sz="2133">
                <a:solidFill>
                  <a:srgbClr val="3333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6256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7C611F08-6AAC-43BB-9F22-B662A492496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6957" y="6567488"/>
            <a:ext cx="6096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28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bangladesh.gov.bd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72137">
            <a:off x="-300700" y="825207"/>
            <a:ext cx="7413263" cy="2273027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" y="4331882"/>
            <a:ext cx="7031181" cy="2812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11" y="1726192"/>
            <a:ext cx="5659212" cy="2942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2253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012" y="741041"/>
            <a:ext cx="6207059" cy="803564"/>
          </a:xfrm>
        </p:spPr>
        <p:txBody>
          <a:bodyPr/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20614"/>
              </p:ext>
            </p:extLst>
          </p:nvPr>
        </p:nvGraphicFramePr>
        <p:xfrm>
          <a:off x="4449865" y="1908320"/>
          <a:ext cx="2405351" cy="255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462240" imgH="491040" progId="Package">
                  <p:embed/>
                </p:oleObj>
              </mc:Choice>
              <mc:Fallback>
                <p:oleObj name="Packager Shell Object" showAsIcon="1" r:id="rId3" imgW="4622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9865" y="1908320"/>
                        <a:ext cx="2405351" cy="255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6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10227" y="1261226"/>
            <a:ext cx="10819657" cy="4511953"/>
            <a:chOff x="210227" y="1261226"/>
            <a:chExt cx="10819657" cy="4511953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10227" y="2781968"/>
              <a:ext cx="3756039" cy="83373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দরপত্র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endParaRPr lang="en-US" sz="40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657489" y="1261226"/>
              <a:ext cx="6372395" cy="4511953"/>
              <a:chOff x="4217039" y="793259"/>
              <a:chExt cx="7217831" cy="527148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7039" y="839474"/>
                <a:ext cx="3389411" cy="517905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6964" y="793259"/>
                <a:ext cx="3827906" cy="5271481"/>
              </a:xfrm>
              <a:prstGeom prst="rect">
                <a:avLst/>
              </a:prstGeom>
            </p:spPr>
          </p:pic>
        </p:grpSp>
        <p:cxnSp>
          <p:nvCxnSpPr>
            <p:cNvPr id="45" name="Straight Arrow Connector 44"/>
            <p:cNvCxnSpPr>
              <a:stCxn id="8" idx="3"/>
            </p:cNvCxnSpPr>
            <p:nvPr/>
          </p:nvCxnSpPr>
          <p:spPr bwMode="auto">
            <a:xfrm>
              <a:off x="3966266" y="3198833"/>
              <a:ext cx="691223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10000" y="896118"/>
            <a:ext cx="10819884" cy="5478718"/>
            <a:chOff x="210000" y="896118"/>
            <a:chExt cx="10819884" cy="547871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210000" y="2781968"/>
              <a:ext cx="3756039" cy="8375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নিয়োগ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বিজ্ঞপ্তি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endParaRPr lang="en-US" sz="40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3963327" y="3201390"/>
              <a:ext cx="691223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655" y="896118"/>
              <a:ext cx="6423229" cy="547871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212938" y="817418"/>
            <a:ext cx="10816945" cy="5557418"/>
            <a:chOff x="212938" y="817418"/>
            <a:chExt cx="10816945" cy="5557418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212938" y="2778166"/>
              <a:ext cx="3756040" cy="83753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kern="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000" b="1" kern="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b="1" kern="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r>
                <a:rPr lang="en-US" sz="4000" b="1" kern="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kern="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আদেশ</a:t>
              </a:r>
              <a:endParaRPr lang="en-US" sz="40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3963327" y="3198833"/>
              <a:ext cx="691223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1" b="8788"/>
            <a:stretch/>
          </p:blipFill>
          <p:spPr>
            <a:xfrm>
              <a:off x="4603716" y="817418"/>
              <a:ext cx="6426167" cy="5557418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85590" y="951488"/>
            <a:ext cx="10844293" cy="5423348"/>
            <a:chOff x="185590" y="951488"/>
            <a:chExt cx="10844293" cy="5423348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185590" y="2781968"/>
              <a:ext cx="3783160" cy="83373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kern="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000" b="1" kern="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b="1" kern="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নিয়মকানুন</a:t>
              </a:r>
              <a:endParaRPr lang="en-US" sz="40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3963327" y="3198833"/>
              <a:ext cx="691223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35" b="11659"/>
            <a:stretch/>
          </p:blipFill>
          <p:spPr>
            <a:xfrm>
              <a:off x="4654550" y="951488"/>
              <a:ext cx="6375333" cy="5423348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193612" y="951488"/>
            <a:ext cx="10850913" cy="5502048"/>
            <a:chOff x="193612" y="951488"/>
            <a:chExt cx="10850913" cy="5502048"/>
          </a:xfrm>
        </p:grpSpPr>
        <p:grpSp>
          <p:nvGrpSpPr>
            <p:cNvPr id="57" name="Group 56"/>
            <p:cNvGrpSpPr/>
            <p:nvPr/>
          </p:nvGrpSpPr>
          <p:grpSpPr>
            <a:xfrm>
              <a:off x="193612" y="2734083"/>
              <a:ext cx="4460938" cy="881615"/>
              <a:chOff x="193612" y="2734083"/>
              <a:chExt cx="4460938" cy="881615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193612" y="2734083"/>
                <a:ext cx="3775137" cy="881615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err="1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প্রতিটি</a:t>
                </a:r>
                <a:r>
                  <a:rPr lang="en-US" sz="2400" b="1" dirty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বিভাগ</a:t>
                </a:r>
                <a:r>
                  <a:rPr lang="en-US" sz="2400" b="1" dirty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,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জেলা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,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উপজেলার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তথ্য</a:t>
                </a:r>
                <a:r>
                  <a:rPr lang="en-US" sz="2400" b="1" dirty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;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3963327" y="3198833"/>
                <a:ext cx="691223" cy="0"/>
              </a:xfrm>
              <a:prstGeom prst="straightConnector1">
                <a:avLst/>
              </a:prstGeom>
              <a:ln w="76200">
                <a:solidFill>
                  <a:srgbClr val="0070C0"/>
                </a:solidFill>
                <a:tailEnd type="triangle"/>
              </a:ln>
              <a:ex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549" y="951488"/>
              <a:ext cx="6389976" cy="550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98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75145469"/>
              </p:ext>
            </p:extLst>
          </p:nvPr>
        </p:nvGraphicFramePr>
        <p:xfrm>
          <a:off x="1502609" y="348913"/>
          <a:ext cx="8640012" cy="611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322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56672-4A3F-443B-BE6F-F3F9B56FD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F7956672-4A3F-443B-BE6F-F3F9B56FD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F7956672-4A3F-443B-BE6F-F3F9B56FD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F7956672-4A3F-443B-BE6F-F3F9B56FD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9F1E75-6E5A-4CE2-9DF5-8AA7C765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919F1E75-6E5A-4CE2-9DF5-8AA7C765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919F1E75-6E5A-4CE2-9DF5-8AA7C765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919F1E75-6E5A-4CE2-9DF5-8AA7C7658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95544-3B6F-41B8-A071-977ED525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D195544-3B6F-41B8-A071-977ED525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0D195544-3B6F-41B8-A071-977ED525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D195544-3B6F-41B8-A071-977ED525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22683B-04C6-4DFE-BD4F-16A31DDF6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3F22683B-04C6-4DFE-BD4F-16A31DDF6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3F22683B-04C6-4DFE-BD4F-16A31DDF6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3F22683B-04C6-4DFE-BD4F-16A31DDF6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238B6A-91C4-435B-91B4-C522009A5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E0238B6A-91C4-435B-91B4-C522009A5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E0238B6A-91C4-435B-91B4-C522009A5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E0238B6A-91C4-435B-91B4-C522009A5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83D0FB-1D8E-4A40-9349-907EB49F6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EB83D0FB-1D8E-4A40-9349-907EB49F6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EB83D0FB-1D8E-4A40-9349-907EB49F6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EB83D0FB-1D8E-4A40-9349-907EB49F6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10DF16-E435-4CBB-B6D1-B845A6460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EC10DF16-E435-4CBB-B6D1-B845A6460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EC10DF16-E435-4CBB-B6D1-B845A6460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EC10DF16-E435-4CBB-B6D1-B845A6460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02DDDD-CAA7-4CC4-9214-B3B7F8A9B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6D02DDDD-CAA7-4CC4-9214-B3B7F8A9B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6D02DDDD-CAA7-4CC4-9214-B3B7F8A9B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dgm id="{6D02DDDD-CAA7-4CC4-9214-B3B7F8A9B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F2944A-9C5F-4C1F-A377-C73CF78FC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EAF2944A-9C5F-4C1F-A377-C73CF78FC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EAF2944A-9C5F-4C1F-A377-C73CF78FC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EAF2944A-9C5F-4C1F-A377-C73CF78FC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480967" y="590531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-3756040" y="3182340"/>
            <a:ext cx="3756040" cy="66972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6363556"/>
              </p:ext>
            </p:extLst>
          </p:nvPr>
        </p:nvGraphicFramePr>
        <p:xfrm>
          <a:off x="1819391" y="1969103"/>
          <a:ext cx="8503704" cy="5057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2870489" y="45196"/>
            <a:ext cx="6663593" cy="107229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endParaRPr lang="en-US" sz="44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7756" y="416571"/>
            <a:ext cx="11376521" cy="3005082"/>
            <a:chOff x="517756" y="416571"/>
            <a:chExt cx="11376521" cy="30050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03"/>
            <a:stretch/>
          </p:blipFill>
          <p:spPr>
            <a:xfrm>
              <a:off x="9534082" y="554628"/>
              <a:ext cx="2360195" cy="28670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56" y="416571"/>
              <a:ext cx="1914525" cy="2390775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 bwMode="auto">
            <a:xfrm>
              <a:off x="2372912" y="1751682"/>
              <a:ext cx="2822210" cy="217421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itchFamily="2" charset="0"/>
                <a:cs typeface="Siyam Rupali" pitchFamily="2" charset="0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6863508" y="1665006"/>
              <a:ext cx="3117773" cy="15971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itchFamily="2" charset="0"/>
                <a:cs typeface="Siyam Rupali" pitchFamily="2" charset="0"/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3" t="11500" r="14820" b="21301"/>
            <a:stretch/>
          </p:blipFill>
          <p:spPr bwMode="auto">
            <a:xfrm rot="20699712">
              <a:off x="5260218" y="1466699"/>
              <a:ext cx="1739128" cy="1190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161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AsOne/>
      </p:bldGraphic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401096" y="100931"/>
            <a:ext cx="7475953" cy="75657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2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13113" r="18416" b="16029"/>
          <a:stretch/>
        </p:blipFill>
        <p:spPr>
          <a:xfrm>
            <a:off x="1142945" y="3904414"/>
            <a:ext cx="3426905" cy="2322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5" y="871147"/>
            <a:ext cx="4284031" cy="2786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16" y="904941"/>
            <a:ext cx="3838589" cy="2602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3"/>
          <a:stretch/>
        </p:blipFill>
        <p:spPr>
          <a:xfrm>
            <a:off x="8213533" y="3589360"/>
            <a:ext cx="3547239" cy="3002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r="9801" b="12687"/>
          <a:stretch/>
        </p:blipFill>
        <p:spPr>
          <a:xfrm>
            <a:off x="4780683" y="2401590"/>
            <a:ext cx="3212337" cy="2239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72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6094806" cy="75657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412" y="4792459"/>
            <a:ext cx="11499273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পর্চাঃ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জমিজমার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রেকর্ড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অনুলিপি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পর্চা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17203"/>
            <a:ext cx="5251805" cy="3573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8" y="1017203"/>
            <a:ext cx="5716261" cy="3543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87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6094806" cy="10318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771" y="5184051"/>
            <a:ext cx="11499273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পুর্জিঃ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পুর্জি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চিনিকলে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17" y="1254592"/>
            <a:ext cx="4945814" cy="3762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1" y="1276695"/>
            <a:ext cx="6366746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20577"/>
            <a:ext cx="6094806" cy="66277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727" y="5186630"/>
            <a:ext cx="10870623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প্রকাশঃ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1" y="742951"/>
            <a:ext cx="5448300" cy="4443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5" y="742951"/>
            <a:ext cx="5669265" cy="44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6094806" cy="77952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727" y="5228334"/>
            <a:ext cx="10813473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বুকঃ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পাঠ্যপস্তুক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সরকারিভাবে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প্লাটফর্ম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হয়েছে।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ঠিকানা-www.ebook.gov.bd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2" y="955258"/>
            <a:ext cx="4471988" cy="4134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771579"/>
            <a:ext cx="7038975" cy="43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6094806" cy="81762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221" y="5110582"/>
            <a:ext cx="10971179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স্বাস্থ্যসেবাঃ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টেলিমেডিসিন-সেবা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1" b="11007"/>
          <a:stretch/>
        </p:blipFill>
        <p:spPr>
          <a:xfrm>
            <a:off x="6059478" y="1244606"/>
            <a:ext cx="5626836" cy="3649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0" y="1244606"/>
            <a:ext cx="5578082" cy="3649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9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970665" y="461895"/>
            <a:ext cx="5681864" cy="122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43277" y="3560453"/>
            <a:ext cx="5641885" cy="3572364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শিক্ষক,বীরগাঁও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ব্রাক্ষণবাড়িয়া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০১৬৭৩১৯৭৯০০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3200" dirty="0" smtClean="0"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Eজেলা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অ্যাম্বাসেডর,ব্রাহ্মণবাড়িয়া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arifislam775@gmail.com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6386945" y="3829416"/>
            <a:ext cx="5333270" cy="246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১ম, পাঠ-৫,সময়ঃ ৫০মিনিট</a:t>
            </a: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তাঁরিখঃ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০৫-০৪-২০২০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31" y="1486254"/>
            <a:ext cx="2017776" cy="200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5" y="1349618"/>
            <a:ext cx="2069781" cy="24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6094806" cy="81335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467" y="5284375"/>
            <a:ext cx="11081982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আয়কর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রিটার্ণ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প্রস্তুতকরণঃ</a:t>
            </a:r>
            <a:r>
              <a:rPr lang="en-US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আয়কর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আয়কর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রিটার্ণ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1191491"/>
            <a:ext cx="5652655" cy="39072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91492"/>
            <a:ext cx="5831658" cy="39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34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31382"/>
            <a:ext cx="6094806" cy="69195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701" y="4685825"/>
            <a:ext cx="11130784" cy="175432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স্থানান্তরঃ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কার্ড,মোবাইল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ব্যাংকিং,ইলেক্ট্রনিক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18" y="802870"/>
            <a:ext cx="5838473" cy="3795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5" y="750628"/>
            <a:ext cx="5721251" cy="39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6094806" cy="746541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348" y="5066598"/>
            <a:ext cx="11035250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পরিসেবার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পরিশোধঃ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ৎ,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পরিসেবার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/>
          <a:stretch/>
        </p:blipFill>
        <p:spPr>
          <a:xfrm>
            <a:off x="6601730" y="955342"/>
            <a:ext cx="5172075" cy="4111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955342"/>
            <a:ext cx="6213803" cy="41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6094806" cy="760189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910" y="4922534"/>
            <a:ext cx="11087408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বিমানের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সংগ্রহঃ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,বাস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টিকিটও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 b="8867"/>
          <a:stretch/>
        </p:blipFill>
        <p:spPr>
          <a:xfrm>
            <a:off x="5904670" y="968992"/>
            <a:ext cx="5715000" cy="3722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7" y="968992"/>
            <a:ext cx="5248598" cy="3722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920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6094806" cy="7601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927" y="4691482"/>
            <a:ext cx="11499273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পাসপোর্টঃ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পাসপোর্ট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নাগরিকগণ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পাসপোর্টের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818866"/>
            <a:ext cx="8529850" cy="33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6094806" cy="76018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391" y="4896198"/>
            <a:ext cx="11011930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সেবাঃ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3"/>
          <a:stretch/>
        </p:blipFill>
        <p:spPr>
          <a:xfrm>
            <a:off x="4527360" y="1208127"/>
            <a:ext cx="3220405" cy="1541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0" b="18967"/>
          <a:stretch/>
        </p:blipFill>
        <p:spPr>
          <a:xfrm>
            <a:off x="1783484" y="2953984"/>
            <a:ext cx="3220405" cy="1300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3" b="39949"/>
          <a:stretch/>
        </p:blipFill>
        <p:spPr>
          <a:xfrm>
            <a:off x="460560" y="1292558"/>
            <a:ext cx="3220405" cy="122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2" b="60289"/>
          <a:stretch/>
        </p:blipFill>
        <p:spPr>
          <a:xfrm>
            <a:off x="8374915" y="1157221"/>
            <a:ext cx="3220405" cy="1592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1"/>
          <a:stretch/>
        </p:blipFill>
        <p:spPr>
          <a:xfrm>
            <a:off x="6189408" y="2953984"/>
            <a:ext cx="3220405" cy="14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142005" y="31382"/>
            <a:ext cx="6094806" cy="5691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6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 b="6250"/>
          <a:stretch/>
        </p:blipFill>
        <p:spPr bwMode="auto">
          <a:xfrm>
            <a:off x="2741643" y="614145"/>
            <a:ext cx="7086600" cy="38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21364"/>
              </p:ext>
            </p:extLst>
          </p:nvPr>
        </p:nvGraphicFramePr>
        <p:xfrm>
          <a:off x="1665028" y="4910178"/>
          <a:ext cx="8761862" cy="194782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73519">
                  <a:extLst>
                    <a:ext uri="{9D8B030D-6E8A-4147-A177-3AD203B41FA5}">
                      <a16:colId xmlns:a16="http://schemas.microsoft.com/office/drawing/2014/main" val="1165232154"/>
                    </a:ext>
                  </a:extLst>
                </a:gridCol>
                <a:gridCol w="2867722">
                  <a:extLst>
                    <a:ext uri="{9D8B030D-6E8A-4147-A177-3AD203B41FA5}">
                      <a16:colId xmlns:a16="http://schemas.microsoft.com/office/drawing/2014/main" val="3966305945"/>
                    </a:ext>
                  </a:extLst>
                </a:gridCol>
                <a:gridCol w="2920621">
                  <a:extLst>
                    <a:ext uri="{9D8B030D-6E8A-4147-A177-3AD203B41FA5}">
                      <a16:colId xmlns:a16="http://schemas.microsoft.com/office/drawing/2014/main" val="1227713913"/>
                    </a:ext>
                  </a:extLst>
                </a:gridCol>
              </a:tblGrid>
              <a:tr h="4300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অতীত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বর্তমান</a:t>
                      </a:r>
                      <a:endParaRPr lang="en-US" sz="1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873306"/>
                  </a:ext>
                </a:extLst>
              </a:tr>
              <a:tr h="37944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নামের</a:t>
                      </a:r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ছাড়পত্র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কমপক্ষে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৭দিন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আধা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61223"/>
                  </a:ext>
                </a:extLst>
              </a:tr>
              <a:tr h="37944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নিবন্ধন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কমপক্ষে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৩০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৪দিন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8169"/>
                  </a:ext>
                </a:extLst>
              </a:tr>
              <a:tr h="37944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</a:t>
                      </a:r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ভোর</a:t>
                      </a:r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লাইন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দাঁড়িয়ে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ব্যাংকের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511096"/>
                  </a:ext>
                </a:extLst>
              </a:tr>
              <a:tr h="37944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নিবন্ধনের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কমপক্ষে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ছয়বার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একবারও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851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3405890" y="4486759"/>
            <a:ext cx="5830921" cy="423419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24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1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36382" y="8659"/>
            <a:ext cx="3616036" cy="1066800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6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6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5" y="150696"/>
            <a:ext cx="1302329" cy="130232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49950" y="4458007"/>
            <a:ext cx="9895555" cy="130134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১.সরকারের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86" y="1532293"/>
            <a:ext cx="3304032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51198" y="109753"/>
            <a:ext cx="2965285" cy="933037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18" y="1338051"/>
            <a:ext cx="1623512" cy="1623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3856" y="4807528"/>
            <a:ext cx="1196174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আইন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নীতিমালা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প্রণয়নে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জনগনের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কাছ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মতামত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নেয়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দিনের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প্রচার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৩।ই-পাসপোর্ট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প্রচলিত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পাসপোর্টের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/>
          <a:stretch/>
        </p:blipFill>
        <p:spPr>
          <a:xfrm>
            <a:off x="3408219" y="1130052"/>
            <a:ext cx="3851245" cy="36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48" y="1808848"/>
            <a:ext cx="3986784" cy="2292096"/>
          </a:xfrm>
          <a:prstGeom prst="rect">
            <a:avLst/>
          </a:prstGeom>
        </p:spPr>
      </p:pic>
      <p:sp>
        <p:nvSpPr>
          <p:cNvPr id="3" name="Regular Pentagon 2"/>
          <p:cNvSpPr/>
          <p:nvPr/>
        </p:nvSpPr>
        <p:spPr bwMode="auto">
          <a:xfrm>
            <a:off x="4019481" y="277089"/>
            <a:ext cx="3600519" cy="1531759"/>
          </a:xfrm>
          <a:prstGeom prst="pentagon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বাড়ির</a:t>
            </a:r>
            <a:r>
              <a:rPr lang="en-US" sz="3600" b="1" dirty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কাজ</a:t>
            </a:r>
            <a:endParaRPr lang="en-US" sz="3600" b="1" dirty="0">
              <a:solidFill>
                <a:schemeClr val="bg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322" y="4405745"/>
            <a:ext cx="11295048" cy="1380906"/>
          </a:xfrm>
        </p:spPr>
        <p:txBody>
          <a:bodyPr/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দেশের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জনগন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কর্মকান্ডে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প্রয়োগের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ফলে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পেয়ে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69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93068" y="5325030"/>
            <a:ext cx="9989128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54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86" y="687843"/>
            <a:ext cx="6667500" cy="3905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9" y="687843"/>
            <a:ext cx="3814449" cy="40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9049" y="5137967"/>
            <a:ext cx="146944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99" y="609600"/>
            <a:ext cx="4212214" cy="41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20437" y="5015340"/>
            <a:ext cx="9989128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r="6812"/>
          <a:stretch/>
        </p:blipFill>
        <p:spPr>
          <a:xfrm>
            <a:off x="595746" y="456082"/>
            <a:ext cx="5777347" cy="4098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31" y="456082"/>
            <a:ext cx="4143313" cy="40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" y="1309254"/>
            <a:ext cx="11111345" cy="4525963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243753" y="0"/>
            <a:ext cx="56468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b="1" dirty="0">
              <a:ln w="6600">
                <a:noFill/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8865" y="2884138"/>
            <a:ext cx="108221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kern="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6600" b="1" kern="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kern="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কর্মকান্ডে</a:t>
            </a:r>
            <a:r>
              <a:rPr lang="en-US" sz="6600" b="1" kern="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kern="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6600" b="1" kern="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6600" b="1" kern="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sz="6600" b="1" kern="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kern="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প্রয়োগ</a:t>
            </a:r>
            <a:endParaRPr lang="en-US" sz="6600" b="1" kern="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941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r="2865"/>
          <a:stretch/>
        </p:blipFill>
        <p:spPr>
          <a:xfrm>
            <a:off x="581892" y="1480807"/>
            <a:ext cx="11055926" cy="473891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83514" y="420111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80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16036" y="1662545"/>
            <a:ext cx="8118764" cy="3131129"/>
          </a:xfrm>
        </p:spPr>
        <p:txBody>
          <a:bodyPr/>
          <a:lstStyle/>
          <a:p>
            <a:pPr algn="l"/>
            <a:r>
              <a:rPr lang="bn-BD" sz="2800" b="1" dirty="0" smtClean="0">
                <a:ln w="6350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b="1" dirty="0" smtClean="0">
                <a:ln w="6350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2800" b="1" dirty="0" smtClean="0">
                <a:ln w="6350">
                  <a:noFill/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প্রযুক্তরি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গুরুত্বপূর্ণ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প্রয়োগক্ষেত্র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জনগনের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কাছ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মতামত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নেয়ার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  <a:b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9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5" y="58677"/>
            <a:ext cx="5934821" cy="75874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ICT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40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753" y="4681486"/>
            <a:ext cx="11499273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বিনির্মানের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স্বচ্ছতা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867904"/>
            <a:ext cx="6047509" cy="3590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45" y="867904"/>
            <a:ext cx="5245800" cy="3552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25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6" y="58677"/>
            <a:ext cx="5267704" cy="62467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sz="40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40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40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পোর্টাল</a:t>
            </a:r>
            <a:endParaRPr lang="en-US" sz="40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4548" y="6858000"/>
            <a:ext cx="11706885" cy="18158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285750" indent="-285750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বাতায়নের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www.bangladesh.gov.bd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নিয়োগ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বিজ্ঞপ্তি,দরপত্র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বিজ্ঞপ্তি,প্রতিটি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দপ্তরের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নোটিশ,বিভিন্ন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দিকনির্দেশনা,বিভিন্ন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নিয়মকানুন,প্রতিটি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জেলা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উপজেলা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ইউনিয়ন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ওয়ার্ড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গ্রামের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lvl="0"/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"/>
          <a:stretch/>
        </p:blipFill>
        <p:spPr>
          <a:xfrm>
            <a:off x="348010" y="767260"/>
            <a:ext cx="4978734" cy="4323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1"/>
          <a:stretch/>
        </p:blipFill>
        <p:spPr>
          <a:xfrm>
            <a:off x="5537770" y="767260"/>
            <a:ext cx="5950857" cy="43233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010" y="5281810"/>
            <a:ext cx="115528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বাতায়নের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www.bangladesh.gov.bd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নিয়োগ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বিজ্ঞপ্তি,দরপত্র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বিজ্ঞপ্তি,প্রতিটি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দপ্তরের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নোটিশ,বিভিন্ন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দিকনির্দেশনা,বিভিন্ন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নিয়মকানুন,প্রতিটি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জেলা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উপজেলা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ইউনিয়ন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ওয়ার্ড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গ্রামের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42006" y="58677"/>
            <a:ext cx="5267704" cy="62467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একক</a:t>
            </a:r>
            <a:r>
              <a:rPr lang="en-US" sz="4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289" y="4804044"/>
            <a:ext cx="11283967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বাতায়নের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পোর্টালের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14" y="1015480"/>
            <a:ext cx="3493008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Sohel-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hel-10" id="{5B2D1FB9-1CC2-46A3-84E9-6A6FC860A635}" vid="{FDCF78FD-7799-4971-AAD4-35D23497CB47}"/>
    </a:ext>
  </a:extLst>
</a:theme>
</file>

<file path=ppt/theme/theme2.xml><?xml version="1.0" encoding="utf-8"?>
<a:theme xmlns:a="http://schemas.openxmlformats.org/drawingml/2006/main" name="Sohel-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hel-11" id="{9BF9AB9D-44B2-4ACA-888F-415CB7235B87}" vid="{55662D68-E154-4FEB-8856-9B26B822EF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Sohel-10</Template>
  <TotalTime>1344</TotalTime>
  <Words>611</Words>
  <Application>Microsoft Office PowerPoint</Application>
  <PresentationFormat>Widescreen</PresentationFormat>
  <Paragraphs>90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MS Gothic</vt:lpstr>
      <vt:lpstr>Arial</vt:lpstr>
      <vt:lpstr>Calibri</vt:lpstr>
      <vt:lpstr>Nikosh</vt:lpstr>
      <vt:lpstr>NikoshBAN</vt:lpstr>
      <vt:lpstr>Siyam Rupali</vt:lpstr>
      <vt:lpstr>Times New Roman</vt:lpstr>
      <vt:lpstr>Sohel-10</vt:lpstr>
      <vt:lpstr>Sohel-11</vt:lpstr>
      <vt:lpstr>Package</vt:lpstr>
      <vt:lpstr>মাল্টিমিডিয়া ক্লাশে সবাইকে- 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শিক্ষার্থীরা…  1. সরকারি কাজে তথ্য ও যোগাযোগ প্রযুক্তরি কয়েকটি গুরুত্বপূর্ণ প্রয়োগক্ষেত্র চিহ্নিত করতে পারবে; ২. জনগনের কাছ থেকে সরকারের মতামত নেয়ার প্রক্রিয়া বর্ণনা করতে পারবে; ৩. জনগণের দোরগোড়ায় সরকারি সেবাসমূহ চিহ্নিত করতে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সবাইকে-</dc:title>
  <dc:creator>RASEL</dc:creator>
  <cp:lastModifiedBy>RASEL</cp:lastModifiedBy>
  <cp:revision>277</cp:revision>
  <dcterms:created xsi:type="dcterms:W3CDTF">2018-09-05T04:55:53Z</dcterms:created>
  <dcterms:modified xsi:type="dcterms:W3CDTF">2020-04-07T04:10:08Z</dcterms:modified>
</cp:coreProperties>
</file>