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FFFF"/>
    <a:srgbClr val="339933"/>
    <a:srgbClr val="6666FF"/>
    <a:srgbClr val="F8F8F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8448" autoAdjust="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1E5C-6986-4B16-9CE0-4D3C5BEF347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F4FB-7733-4AE7-B168-87E30561E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কনটেন্টটিতে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সোলাইমানলিপি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ফন্টটি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ফন্টের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ডাউনলোড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- http://</a:t>
            </a:r>
            <a:r>
              <a:rPr lang="en-US" baseline="0" dirty="0" err="1" smtClean="0"/>
              <a:t>www.ekushey.org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index.php</a:t>
            </a:r>
            <a:r>
              <a:rPr lang="en-US" baseline="0" dirty="0" smtClean="0"/>
              <a:t>/page/</a:t>
            </a:r>
            <a:r>
              <a:rPr lang="en-US" baseline="0" dirty="0" err="1" smtClean="0"/>
              <a:t>solaimanlipi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F4FB-7733-4AE7-B168-87E30561EA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কারখানার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স্বাস্থ্যহানিকর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রোবটের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শ্রমিক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কর্মিদের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স্বাস্থ্য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কর্মক্ষম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F4FB-7733-4AE7-B168-87E30561EA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C514-0AE1-4CBC-AD5A-807E237D8B1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81400" y="3048000"/>
            <a:ext cx="5308244" cy="2362200"/>
            <a:chOff x="2743198" y="3503769"/>
            <a:chExt cx="4038601" cy="1982632"/>
          </a:xfrm>
          <a:solidFill>
            <a:srgbClr val="FFFFFF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1" y="3503769"/>
              <a:ext cx="3124198" cy="1982632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743198" y="3503769"/>
              <a:ext cx="4038601" cy="1982631"/>
            </a:xfrm>
            <a:custGeom>
              <a:avLst/>
              <a:gdLst/>
              <a:ahLst/>
              <a:cxnLst/>
              <a:rect l="l" t="t" r="r" b="b"/>
              <a:pathLst>
                <a:path w="3581400" h="1373031">
                  <a:moveTo>
                    <a:pt x="992943" y="735213"/>
                  </a:moveTo>
                  <a:lnTo>
                    <a:pt x="992619" y="909784"/>
                  </a:lnTo>
                  <a:lnTo>
                    <a:pt x="965378" y="868446"/>
                  </a:lnTo>
                  <a:lnTo>
                    <a:pt x="933613" y="861117"/>
                  </a:lnTo>
                  <a:lnTo>
                    <a:pt x="934684" y="861117"/>
                  </a:lnTo>
                  <a:cubicBezTo>
                    <a:pt x="928744" y="845189"/>
                    <a:pt x="923897" y="837225"/>
                    <a:pt x="920145" y="837225"/>
                  </a:cubicBezTo>
                  <a:lnTo>
                    <a:pt x="914754" y="848835"/>
                  </a:lnTo>
                  <a:lnTo>
                    <a:pt x="857125" y="809371"/>
                  </a:lnTo>
                  <a:close/>
                  <a:moveTo>
                    <a:pt x="2715894" y="501227"/>
                  </a:moveTo>
                  <a:lnTo>
                    <a:pt x="2944124" y="501227"/>
                  </a:lnTo>
                  <a:lnTo>
                    <a:pt x="2944124" y="828535"/>
                  </a:lnTo>
                  <a:cubicBezTo>
                    <a:pt x="2947411" y="814818"/>
                    <a:pt x="2942670" y="799701"/>
                    <a:pt x="2929899" y="783184"/>
                  </a:cubicBezTo>
                  <a:cubicBezTo>
                    <a:pt x="2917129" y="766666"/>
                    <a:pt x="2901192" y="751220"/>
                    <a:pt x="2882090" y="736846"/>
                  </a:cubicBezTo>
                  <a:cubicBezTo>
                    <a:pt x="2884267" y="725078"/>
                    <a:pt x="2885355" y="713368"/>
                    <a:pt x="2885355" y="701714"/>
                  </a:cubicBezTo>
                  <a:cubicBezTo>
                    <a:pt x="2885355" y="674098"/>
                    <a:pt x="2880257" y="648956"/>
                    <a:pt x="2870059" y="626289"/>
                  </a:cubicBezTo>
                  <a:cubicBezTo>
                    <a:pt x="2859862" y="603622"/>
                    <a:pt x="2845856" y="583377"/>
                    <a:pt x="2828041" y="565556"/>
                  </a:cubicBezTo>
                  <a:cubicBezTo>
                    <a:pt x="2810225" y="547735"/>
                    <a:pt x="2789137" y="531811"/>
                    <a:pt x="2764774" y="517782"/>
                  </a:cubicBezTo>
                  <a:cubicBezTo>
                    <a:pt x="2752593" y="510767"/>
                    <a:pt x="2740632" y="505880"/>
                    <a:pt x="2728890" y="503121"/>
                  </a:cubicBezTo>
                  <a:close/>
                  <a:moveTo>
                    <a:pt x="831312" y="501227"/>
                  </a:moveTo>
                  <a:lnTo>
                    <a:pt x="985377" y="501227"/>
                  </a:lnTo>
                  <a:lnTo>
                    <a:pt x="996044" y="514213"/>
                  </a:lnTo>
                  <a:cubicBezTo>
                    <a:pt x="999511" y="518647"/>
                    <a:pt x="1002216" y="522364"/>
                    <a:pt x="1004157" y="525366"/>
                  </a:cubicBezTo>
                  <a:cubicBezTo>
                    <a:pt x="1008040" y="531368"/>
                    <a:pt x="1009981" y="540406"/>
                    <a:pt x="1009981" y="552480"/>
                  </a:cubicBezTo>
                  <a:lnTo>
                    <a:pt x="1009981" y="562105"/>
                  </a:lnTo>
                  <a:cubicBezTo>
                    <a:pt x="1009981" y="570573"/>
                    <a:pt x="1007910" y="578083"/>
                    <a:pt x="1003766" y="584636"/>
                  </a:cubicBezTo>
                  <a:cubicBezTo>
                    <a:pt x="999623" y="591188"/>
                    <a:pt x="994377" y="596746"/>
                    <a:pt x="988028" y="601309"/>
                  </a:cubicBezTo>
                  <a:cubicBezTo>
                    <a:pt x="981680" y="605872"/>
                    <a:pt x="974702" y="609378"/>
                    <a:pt x="967095" y="611826"/>
                  </a:cubicBezTo>
                  <a:cubicBezTo>
                    <a:pt x="959488" y="614275"/>
                    <a:pt x="952210" y="615500"/>
                    <a:pt x="945261" y="615500"/>
                  </a:cubicBezTo>
                  <a:cubicBezTo>
                    <a:pt x="934378" y="615500"/>
                    <a:pt x="922633" y="612011"/>
                    <a:pt x="910027" y="605033"/>
                  </a:cubicBezTo>
                  <a:cubicBezTo>
                    <a:pt x="897421" y="598055"/>
                    <a:pt x="885265" y="588847"/>
                    <a:pt x="873560" y="577409"/>
                  </a:cubicBezTo>
                  <a:cubicBezTo>
                    <a:pt x="861856" y="565970"/>
                    <a:pt x="852463" y="554101"/>
                    <a:pt x="845384" y="541801"/>
                  </a:cubicBezTo>
                  <a:cubicBezTo>
                    <a:pt x="838304" y="529501"/>
                    <a:pt x="834764" y="518062"/>
                    <a:pt x="834764" y="507485"/>
                  </a:cubicBezTo>
                  <a:cubicBezTo>
                    <a:pt x="834764" y="504458"/>
                    <a:pt x="834841" y="502659"/>
                    <a:pt x="834994" y="502086"/>
                  </a:cubicBezTo>
                  <a:cubicBezTo>
                    <a:pt x="835147" y="501514"/>
                    <a:pt x="833919" y="501227"/>
                    <a:pt x="831312" y="501227"/>
                  </a:cubicBezTo>
                  <a:close/>
                  <a:moveTo>
                    <a:pt x="1754866" y="324922"/>
                  </a:moveTo>
                  <a:lnTo>
                    <a:pt x="1754866" y="557425"/>
                  </a:lnTo>
                  <a:lnTo>
                    <a:pt x="1743039" y="532678"/>
                  </a:lnTo>
                  <a:cubicBezTo>
                    <a:pt x="1730768" y="514862"/>
                    <a:pt x="1717209" y="499099"/>
                    <a:pt x="1702364" y="485387"/>
                  </a:cubicBezTo>
                  <a:cubicBezTo>
                    <a:pt x="1687519" y="471676"/>
                    <a:pt x="1670897" y="460229"/>
                    <a:pt x="1652497" y="451046"/>
                  </a:cubicBezTo>
                  <a:cubicBezTo>
                    <a:pt x="1634098" y="441864"/>
                    <a:pt x="1617059" y="440452"/>
                    <a:pt x="1601381" y="446812"/>
                  </a:cubicBezTo>
                  <a:lnTo>
                    <a:pt x="1601381" y="435929"/>
                  </a:lnTo>
                  <a:lnTo>
                    <a:pt x="1582999" y="435929"/>
                  </a:lnTo>
                  <a:cubicBezTo>
                    <a:pt x="1577127" y="435929"/>
                    <a:pt x="1568318" y="436686"/>
                    <a:pt x="1556573" y="438199"/>
                  </a:cubicBezTo>
                  <a:cubicBezTo>
                    <a:pt x="1544829" y="439713"/>
                    <a:pt x="1531625" y="442910"/>
                    <a:pt x="1516961" y="447790"/>
                  </a:cubicBezTo>
                  <a:cubicBezTo>
                    <a:pt x="1502297" y="452670"/>
                    <a:pt x="1486961" y="460249"/>
                    <a:pt x="1470954" y="470525"/>
                  </a:cubicBezTo>
                  <a:cubicBezTo>
                    <a:pt x="1454947" y="480802"/>
                    <a:pt x="1439507" y="498807"/>
                    <a:pt x="1424633" y="524541"/>
                  </a:cubicBezTo>
                  <a:cubicBezTo>
                    <a:pt x="1416097" y="529835"/>
                    <a:pt x="1409689" y="539086"/>
                    <a:pt x="1405409" y="552293"/>
                  </a:cubicBezTo>
                  <a:cubicBezTo>
                    <a:pt x="1401130" y="565500"/>
                    <a:pt x="1398990" y="577987"/>
                    <a:pt x="1398990" y="589754"/>
                  </a:cubicBezTo>
                  <a:cubicBezTo>
                    <a:pt x="1398990" y="597781"/>
                    <a:pt x="1399982" y="606762"/>
                    <a:pt x="1401966" y="616698"/>
                  </a:cubicBezTo>
                  <a:cubicBezTo>
                    <a:pt x="1403950" y="626635"/>
                    <a:pt x="1407844" y="635965"/>
                    <a:pt x="1413648" y="644688"/>
                  </a:cubicBezTo>
                  <a:cubicBezTo>
                    <a:pt x="1419452" y="653412"/>
                    <a:pt x="1427360" y="660701"/>
                    <a:pt x="1437370" y="666556"/>
                  </a:cubicBezTo>
                  <a:cubicBezTo>
                    <a:pt x="1447380" y="672412"/>
                    <a:pt x="1460576" y="675339"/>
                    <a:pt x="1476957" y="675339"/>
                  </a:cubicBezTo>
                  <a:cubicBezTo>
                    <a:pt x="1486151" y="675339"/>
                    <a:pt x="1495920" y="672650"/>
                    <a:pt x="1506265" y="667271"/>
                  </a:cubicBezTo>
                  <a:cubicBezTo>
                    <a:pt x="1516609" y="661891"/>
                    <a:pt x="1527558" y="656475"/>
                    <a:pt x="1539110" y="651023"/>
                  </a:cubicBezTo>
                  <a:cubicBezTo>
                    <a:pt x="1551217" y="645819"/>
                    <a:pt x="1560357" y="641812"/>
                    <a:pt x="1566530" y="639000"/>
                  </a:cubicBezTo>
                  <a:cubicBezTo>
                    <a:pt x="1572702" y="636189"/>
                    <a:pt x="1575857" y="634783"/>
                    <a:pt x="1575993" y="634783"/>
                  </a:cubicBezTo>
                  <a:cubicBezTo>
                    <a:pt x="1583645" y="634783"/>
                    <a:pt x="1587471" y="636846"/>
                    <a:pt x="1587471" y="640973"/>
                  </a:cubicBezTo>
                  <a:cubicBezTo>
                    <a:pt x="1587471" y="644736"/>
                    <a:pt x="1584288" y="652196"/>
                    <a:pt x="1577923" y="663351"/>
                  </a:cubicBezTo>
                  <a:cubicBezTo>
                    <a:pt x="1571558" y="674506"/>
                    <a:pt x="1563778" y="687248"/>
                    <a:pt x="1554584" y="701578"/>
                  </a:cubicBezTo>
                  <a:cubicBezTo>
                    <a:pt x="1536366" y="716213"/>
                    <a:pt x="1522527" y="727422"/>
                    <a:pt x="1513067" y="735205"/>
                  </a:cubicBezTo>
                  <a:cubicBezTo>
                    <a:pt x="1503606" y="742987"/>
                    <a:pt x="1495747" y="749237"/>
                    <a:pt x="1489490" y="753953"/>
                  </a:cubicBezTo>
                  <a:lnTo>
                    <a:pt x="1477790" y="764206"/>
                  </a:lnTo>
                  <a:lnTo>
                    <a:pt x="1555825" y="854604"/>
                  </a:lnTo>
                  <a:cubicBezTo>
                    <a:pt x="1597430" y="812693"/>
                    <a:pt x="1626676" y="774820"/>
                    <a:pt x="1643561" y="740986"/>
                  </a:cubicBezTo>
                  <a:cubicBezTo>
                    <a:pt x="1660447" y="707153"/>
                    <a:pt x="1668890" y="681642"/>
                    <a:pt x="1668890" y="664456"/>
                  </a:cubicBezTo>
                  <a:cubicBezTo>
                    <a:pt x="1668890" y="633848"/>
                    <a:pt x="1658973" y="609619"/>
                    <a:pt x="1639140" y="591769"/>
                  </a:cubicBezTo>
                  <a:cubicBezTo>
                    <a:pt x="1619307" y="573920"/>
                    <a:pt x="1586547" y="564995"/>
                    <a:pt x="1540861" y="564995"/>
                  </a:cubicBezTo>
                  <a:cubicBezTo>
                    <a:pt x="1525840" y="564995"/>
                    <a:pt x="1516340" y="566775"/>
                    <a:pt x="1512361" y="570335"/>
                  </a:cubicBezTo>
                  <a:cubicBezTo>
                    <a:pt x="1520727" y="559758"/>
                    <a:pt x="1532628" y="550071"/>
                    <a:pt x="1548062" y="541274"/>
                  </a:cubicBezTo>
                  <a:cubicBezTo>
                    <a:pt x="1563497" y="532477"/>
                    <a:pt x="1580063" y="528078"/>
                    <a:pt x="1597759" y="528078"/>
                  </a:cubicBezTo>
                  <a:cubicBezTo>
                    <a:pt x="1608336" y="528078"/>
                    <a:pt x="1619908" y="530552"/>
                    <a:pt x="1632474" y="535501"/>
                  </a:cubicBezTo>
                  <a:cubicBezTo>
                    <a:pt x="1645041" y="540449"/>
                    <a:pt x="1657015" y="546928"/>
                    <a:pt x="1668397" y="554937"/>
                  </a:cubicBezTo>
                  <a:cubicBezTo>
                    <a:pt x="1679779" y="562946"/>
                    <a:pt x="1689797" y="571432"/>
                    <a:pt x="1698453" y="580393"/>
                  </a:cubicBezTo>
                  <a:cubicBezTo>
                    <a:pt x="1707108" y="589355"/>
                    <a:pt x="1713119" y="597860"/>
                    <a:pt x="1716486" y="605909"/>
                  </a:cubicBezTo>
                  <a:cubicBezTo>
                    <a:pt x="1730680" y="623628"/>
                    <a:pt x="1740625" y="640335"/>
                    <a:pt x="1746321" y="656030"/>
                  </a:cubicBezTo>
                  <a:cubicBezTo>
                    <a:pt x="1752018" y="671726"/>
                    <a:pt x="1754866" y="682714"/>
                    <a:pt x="1754866" y="688994"/>
                  </a:cubicBezTo>
                  <a:lnTo>
                    <a:pt x="1754866" y="999093"/>
                  </a:lnTo>
                  <a:lnTo>
                    <a:pt x="1834312" y="1056263"/>
                  </a:lnTo>
                  <a:lnTo>
                    <a:pt x="1834312" y="501227"/>
                  </a:lnTo>
                  <a:lnTo>
                    <a:pt x="1914261" y="501227"/>
                  </a:lnTo>
                  <a:lnTo>
                    <a:pt x="1923945" y="501227"/>
                  </a:lnTo>
                  <a:lnTo>
                    <a:pt x="1925072" y="501227"/>
                  </a:lnTo>
                  <a:lnTo>
                    <a:pt x="1936888" y="553641"/>
                  </a:lnTo>
                  <a:cubicBezTo>
                    <a:pt x="1950200" y="607940"/>
                    <a:pt x="1964846" y="653913"/>
                    <a:pt x="1980826" y="691562"/>
                  </a:cubicBezTo>
                  <a:cubicBezTo>
                    <a:pt x="2002133" y="741760"/>
                    <a:pt x="2024585" y="783915"/>
                    <a:pt x="2048182" y="818027"/>
                  </a:cubicBezTo>
                  <a:cubicBezTo>
                    <a:pt x="2071779" y="852138"/>
                    <a:pt x="2095668" y="879224"/>
                    <a:pt x="2119848" y="899284"/>
                  </a:cubicBezTo>
                  <a:cubicBezTo>
                    <a:pt x="2144029" y="919344"/>
                    <a:pt x="2167122" y="934566"/>
                    <a:pt x="2189126" y="944950"/>
                  </a:cubicBezTo>
                  <a:cubicBezTo>
                    <a:pt x="2211130" y="955334"/>
                    <a:pt x="2231037" y="961972"/>
                    <a:pt x="2248847" y="964863"/>
                  </a:cubicBezTo>
                  <a:cubicBezTo>
                    <a:pt x="2266656" y="967754"/>
                    <a:pt x="2281519" y="969199"/>
                    <a:pt x="2293433" y="969199"/>
                  </a:cubicBezTo>
                  <a:cubicBezTo>
                    <a:pt x="2327533" y="969199"/>
                    <a:pt x="2356972" y="962734"/>
                    <a:pt x="2381748" y="949805"/>
                  </a:cubicBezTo>
                  <a:cubicBezTo>
                    <a:pt x="2406524" y="936876"/>
                    <a:pt x="2427201" y="920066"/>
                    <a:pt x="2443781" y="899377"/>
                  </a:cubicBezTo>
                  <a:cubicBezTo>
                    <a:pt x="2460361" y="878688"/>
                    <a:pt x="2472550" y="855723"/>
                    <a:pt x="2480350" y="830483"/>
                  </a:cubicBezTo>
                  <a:cubicBezTo>
                    <a:pt x="2488149" y="805242"/>
                    <a:pt x="2492049" y="779732"/>
                    <a:pt x="2492049" y="753953"/>
                  </a:cubicBezTo>
                  <a:cubicBezTo>
                    <a:pt x="2492049" y="704707"/>
                    <a:pt x="2482937" y="664476"/>
                    <a:pt x="2464714" y="633261"/>
                  </a:cubicBezTo>
                  <a:cubicBezTo>
                    <a:pt x="2446490" y="602046"/>
                    <a:pt x="2424996" y="577440"/>
                    <a:pt x="2400232" y="559443"/>
                  </a:cubicBezTo>
                  <a:cubicBezTo>
                    <a:pt x="2375467" y="541447"/>
                    <a:pt x="2350277" y="529059"/>
                    <a:pt x="2324663" y="522279"/>
                  </a:cubicBezTo>
                  <a:cubicBezTo>
                    <a:pt x="2299048" y="515500"/>
                    <a:pt x="2279138" y="512110"/>
                    <a:pt x="2264933" y="512110"/>
                  </a:cubicBezTo>
                  <a:cubicBezTo>
                    <a:pt x="2241444" y="512110"/>
                    <a:pt x="2220650" y="516353"/>
                    <a:pt x="2202551" y="524839"/>
                  </a:cubicBezTo>
                  <a:cubicBezTo>
                    <a:pt x="2184453" y="533324"/>
                    <a:pt x="2169213" y="543963"/>
                    <a:pt x="2156834" y="556757"/>
                  </a:cubicBezTo>
                  <a:cubicBezTo>
                    <a:pt x="2144454" y="569550"/>
                    <a:pt x="2135195" y="583253"/>
                    <a:pt x="2129057" y="597866"/>
                  </a:cubicBezTo>
                  <a:cubicBezTo>
                    <a:pt x="2122918" y="612478"/>
                    <a:pt x="2119848" y="626655"/>
                    <a:pt x="2119848" y="640395"/>
                  </a:cubicBezTo>
                  <a:cubicBezTo>
                    <a:pt x="2119848" y="671751"/>
                    <a:pt x="2130267" y="698659"/>
                    <a:pt x="2151103" y="721116"/>
                  </a:cubicBezTo>
                  <a:cubicBezTo>
                    <a:pt x="2171940" y="743574"/>
                    <a:pt x="2200298" y="754803"/>
                    <a:pt x="2236178" y="754803"/>
                  </a:cubicBezTo>
                  <a:cubicBezTo>
                    <a:pt x="2246732" y="754803"/>
                    <a:pt x="2258276" y="753037"/>
                    <a:pt x="2270808" y="749506"/>
                  </a:cubicBezTo>
                  <a:cubicBezTo>
                    <a:pt x="2283341" y="745974"/>
                    <a:pt x="2294896" y="740337"/>
                    <a:pt x="2305473" y="732595"/>
                  </a:cubicBezTo>
                  <a:cubicBezTo>
                    <a:pt x="2316050" y="724852"/>
                    <a:pt x="2324940" y="714759"/>
                    <a:pt x="2332145" y="702318"/>
                  </a:cubicBezTo>
                  <a:cubicBezTo>
                    <a:pt x="2339349" y="689876"/>
                    <a:pt x="2342951" y="674926"/>
                    <a:pt x="2342951" y="657467"/>
                  </a:cubicBezTo>
                  <a:cubicBezTo>
                    <a:pt x="2342951" y="643093"/>
                    <a:pt x="2339403" y="629217"/>
                    <a:pt x="2332306" y="615840"/>
                  </a:cubicBezTo>
                  <a:cubicBezTo>
                    <a:pt x="2328973" y="617789"/>
                    <a:pt x="2329240" y="618764"/>
                    <a:pt x="2333105" y="618764"/>
                  </a:cubicBezTo>
                  <a:cubicBezTo>
                    <a:pt x="2345122" y="618764"/>
                    <a:pt x="2356255" y="622032"/>
                    <a:pt x="2366503" y="628568"/>
                  </a:cubicBezTo>
                  <a:cubicBezTo>
                    <a:pt x="2376751" y="635103"/>
                    <a:pt x="2385738" y="643688"/>
                    <a:pt x="2393464" y="654321"/>
                  </a:cubicBezTo>
                  <a:cubicBezTo>
                    <a:pt x="2401190" y="664955"/>
                    <a:pt x="2407399" y="676646"/>
                    <a:pt x="2412093" y="689394"/>
                  </a:cubicBezTo>
                  <a:cubicBezTo>
                    <a:pt x="2416786" y="702142"/>
                    <a:pt x="2419133" y="713719"/>
                    <a:pt x="2419133" y="724126"/>
                  </a:cubicBezTo>
                  <a:cubicBezTo>
                    <a:pt x="2419133" y="737242"/>
                    <a:pt x="2416468" y="751954"/>
                    <a:pt x="2411140" y="768262"/>
                  </a:cubicBezTo>
                  <a:cubicBezTo>
                    <a:pt x="2405812" y="784570"/>
                    <a:pt x="2397709" y="799806"/>
                    <a:pt x="2386832" y="813971"/>
                  </a:cubicBezTo>
                  <a:cubicBezTo>
                    <a:pt x="2375955" y="828136"/>
                    <a:pt x="2362019" y="839954"/>
                    <a:pt x="2345026" y="849426"/>
                  </a:cubicBezTo>
                  <a:cubicBezTo>
                    <a:pt x="2328032" y="858897"/>
                    <a:pt x="2307275" y="863633"/>
                    <a:pt x="2282754" y="863633"/>
                  </a:cubicBezTo>
                  <a:cubicBezTo>
                    <a:pt x="2256272" y="863633"/>
                    <a:pt x="2229830" y="858623"/>
                    <a:pt x="2203427" y="848601"/>
                  </a:cubicBezTo>
                  <a:cubicBezTo>
                    <a:pt x="2177024" y="838580"/>
                    <a:pt x="2151185" y="820764"/>
                    <a:pt x="2125911" y="795155"/>
                  </a:cubicBezTo>
                  <a:cubicBezTo>
                    <a:pt x="2100636" y="769546"/>
                    <a:pt x="2076090" y="734845"/>
                    <a:pt x="2052272" y="691052"/>
                  </a:cubicBezTo>
                  <a:cubicBezTo>
                    <a:pt x="2028453" y="647259"/>
                    <a:pt x="2006240" y="590417"/>
                    <a:pt x="1985630" y="520528"/>
                  </a:cubicBezTo>
                  <a:lnTo>
                    <a:pt x="1936002" y="501227"/>
                  </a:lnTo>
                  <a:lnTo>
                    <a:pt x="2552691" y="501227"/>
                  </a:lnTo>
                  <a:lnTo>
                    <a:pt x="2553113" y="501227"/>
                  </a:lnTo>
                  <a:lnTo>
                    <a:pt x="2558251" y="501227"/>
                  </a:lnTo>
                  <a:lnTo>
                    <a:pt x="2574491" y="545865"/>
                  </a:lnTo>
                  <a:cubicBezTo>
                    <a:pt x="2585748" y="549957"/>
                    <a:pt x="2596206" y="552930"/>
                    <a:pt x="2605865" y="554784"/>
                  </a:cubicBezTo>
                  <a:cubicBezTo>
                    <a:pt x="2615523" y="556637"/>
                    <a:pt x="2625692" y="558636"/>
                    <a:pt x="2636371" y="560778"/>
                  </a:cubicBezTo>
                  <a:cubicBezTo>
                    <a:pt x="2654147" y="564326"/>
                    <a:pt x="2673042" y="568688"/>
                    <a:pt x="2693057" y="573863"/>
                  </a:cubicBezTo>
                  <a:cubicBezTo>
                    <a:pt x="2713071" y="579038"/>
                    <a:pt x="2731451" y="585976"/>
                    <a:pt x="2748195" y="594677"/>
                  </a:cubicBezTo>
                  <a:cubicBezTo>
                    <a:pt x="2764939" y="603378"/>
                    <a:pt x="2778562" y="614247"/>
                    <a:pt x="2789066" y="627284"/>
                  </a:cubicBezTo>
                  <a:cubicBezTo>
                    <a:pt x="2799569" y="640321"/>
                    <a:pt x="2804821" y="656521"/>
                    <a:pt x="2804821" y="675884"/>
                  </a:cubicBezTo>
                  <a:cubicBezTo>
                    <a:pt x="2804821" y="681722"/>
                    <a:pt x="2804293" y="686750"/>
                    <a:pt x="2803239" y="690967"/>
                  </a:cubicBezTo>
                  <a:cubicBezTo>
                    <a:pt x="2802185" y="695184"/>
                    <a:pt x="2802689" y="696839"/>
                    <a:pt x="2804753" y="695932"/>
                  </a:cubicBezTo>
                  <a:cubicBezTo>
                    <a:pt x="2799696" y="694016"/>
                    <a:pt x="2793051" y="692647"/>
                    <a:pt x="2784814" y="691826"/>
                  </a:cubicBezTo>
                  <a:cubicBezTo>
                    <a:pt x="2776579" y="691004"/>
                    <a:pt x="2768736" y="690593"/>
                    <a:pt x="2761288" y="690593"/>
                  </a:cubicBezTo>
                  <a:cubicBezTo>
                    <a:pt x="2740395" y="690593"/>
                    <a:pt x="2722472" y="694339"/>
                    <a:pt x="2707519" y="701833"/>
                  </a:cubicBezTo>
                  <a:cubicBezTo>
                    <a:pt x="2692566" y="709326"/>
                    <a:pt x="2680198" y="718370"/>
                    <a:pt x="2670415" y="728964"/>
                  </a:cubicBezTo>
                  <a:cubicBezTo>
                    <a:pt x="2660631" y="739558"/>
                    <a:pt x="2653560" y="751206"/>
                    <a:pt x="2649201" y="763909"/>
                  </a:cubicBezTo>
                  <a:cubicBezTo>
                    <a:pt x="2644843" y="776611"/>
                    <a:pt x="2642663" y="788234"/>
                    <a:pt x="2642663" y="798777"/>
                  </a:cubicBezTo>
                  <a:cubicBezTo>
                    <a:pt x="2642663" y="825543"/>
                    <a:pt x="2652985" y="848485"/>
                    <a:pt x="2673629" y="867604"/>
                  </a:cubicBezTo>
                  <a:cubicBezTo>
                    <a:pt x="2694273" y="886723"/>
                    <a:pt x="2718833" y="896282"/>
                    <a:pt x="2747310" y="896282"/>
                  </a:cubicBezTo>
                  <a:cubicBezTo>
                    <a:pt x="2758987" y="896282"/>
                    <a:pt x="2770791" y="893893"/>
                    <a:pt x="2782723" y="889115"/>
                  </a:cubicBezTo>
                  <a:cubicBezTo>
                    <a:pt x="2794655" y="884337"/>
                    <a:pt x="2805648" y="877883"/>
                    <a:pt x="2815704" y="869755"/>
                  </a:cubicBezTo>
                  <a:cubicBezTo>
                    <a:pt x="2825759" y="861627"/>
                    <a:pt x="2834879" y="851903"/>
                    <a:pt x="2843064" y="840583"/>
                  </a:cubicBezTo>
                  <a:cubicBezTo>
                    <a:pt x="2851249" y="829264"/>
                    <a:pt x="2856181" y="819376"/>
                    <a:pt x="2857858" y="810919"/>
                  </a:cubicBezTo>
                  <a:cubicBezTo>
                    <a:pt x="2866542" y="816326"/>
                    <a:pt x="2878250" y="827748"/>
                    <a:pt x="2892982" y="845183"/>
                  </a:cubicBezTo>
                  <a:cubicBezTo>
                    <a:pt x="2907714" y="862619"/>
                    <a:pt x="2920549" y="881947"/>
                    <a:pt x="2931489" y="903169"/>
                  </a:cubicBezTo>
                  <a:cubicBezTo>
                    <a:pt x="2942429" y="924391"/>
                    <a:pt x="2951013" y="945222"/>
                    <a:pt x="2957243" y="965662"/>
                  </a:cubicBezTo>
                  <a:cubicBezTo>
                    <a:pt x="2963473" y="986102"/>
                    <a:pt x="2966587" y="1002806"/>
                    <a:pt x="2966587" y="1015775"/>
                  </a:cubicBezTo>
                  <a:lnTo>
                    <a:pt x="3022482" y="1058440"/>
                  </a:lnTo>
                  <a:lnTo>
                    <a:pt x="3022482" y="501227"/>
                  </a:lnTo>
                  <a:lnTo>
                    <a:pt x="3136669" y="501227"/>
                  </a:lnTo>
                  <a:lnTo>
                    <a:pt x="3091283" y="428311"/>
                  </a:lnTo>
                  <a:lnTo>
                    <a:pt x="2512457" y="428311"/>
                  </a:lnTo>
                  <a:lnTo>
                    <a:pt x="2546813" y="490574"/>
                  </a:lnTo>
                  <a:lnTo>
                    <a:pt x="2509989" y="428311"/>
                  </a:lnTo>
                  <a:lnTo>
                    <a:pt x="1877403" y="428311"/>
                  </a:lnTo>
                  <a:lnTo>
                    <a:pt x="1874027" y="428311"/>
                  </a:lnTo>
                  <a:lnTo>
                    <a:pt x="1830688" y="428311"/>
                  </a:lnTo>
                  <a:lnTo>
                    <a:pt x="1828548" y="420557"/>
                  </a:lnTo>
                  <a:cubicBezTo>
                    <a:pt x="1825079" y="406057"/>
                    <a:pt x="1819603" y="388970"/>
                    <a:pt x="1812121" y="369296"/>
                  </a:cubicBezTo>
                  <a:cubicBezTo>
                    <a:pt x="1804639" y="349621"/>
                    <a:pt x="1785554" y="334830"/>
                    <a:pt x="1754866" y="324922"/>
                  </a:cubicBezTo>
                  <a:close/>
                  <a:moveTo>
                    <a:pt x="1210109" y="323834"/>
                  </a:moveTo>
                  <a:lnTo>
                    <a:pt x="1210109" y="452072"/>
                  </a:lnTo>
                  <a:lnTo>
                    <a:pt x="1200082" y="444089"/>
                  </a:lnTo>
                  <a:cubicBezTo>
                    <a:pt x="1194160" y="439539"/>
                    <a:pt x="1187141" y="434280"/>
                    <a:pt x="1179024" y="428311"/>
                  </a:cubicBezTo>
                  <a:lnTo>
                    <a:pt x="1105497" y="428311"/>
                  </a:lnTo>
                  <a:lnTo>
                    <a:pt x="1068204" y="428311"/>
                  </a:lnTo>
                  <a:lnTo>
                    <a:pt x="483071" y="428311"/>
                  </a:lnTo>
                  <a:lnTo>
                    <a:pt x="523305" y="501227"/>
                  </a:lnTo>
                  <a:lnTo>
                    <a:pt x="727413" y="501227"/>
                  </a:lnTo>
                  <a:cubicBezTo>
                    <a:pt x="715793" y="503461"/>
                    <a:pt x="705599" y="512159"/>
                    <a:pt x="696830" y="527321"/>
                  </a:cubicBezTo>
                  <a:cubicBezTo>
                    <a:pt x="688061" y="542484"/>
                    <a:pt x="680049" y="555779"/>
                    <a:pt x="672794" y="567206"/>
                  </a:cubicBezTo>
                  <a:cubicBezTo>
                    <a:pt x="665232" y="581025"/>
                    <a:pt x="658541" y="592166"/>
                    <a:pt x="652719" y="600629"/>
                  </a:cubicBezTo>
                  <a:cubicBezTo>
                    <a:pt x="646898" y="609092"/>
                    <a:pt x="640927" y="613323"/>
                    <a:pt x="634805" y="613323"/>
                  </a:cubicBezTo>
                  <a:cubicBezTo>
                    <a:pt x="632968" y="613323"/>
                    <a:pt x="628544" y="609086"/>
                    <a:pt x="621533" y="600612"/>
                  </a:cubicBezTo>
                  <a:cubicBezTo>
                    <a:pt x="614521" y="592138"/>
                    <a:pt x="607138" y="580368"/>
                    <a:pt x="599384" y="565301"/>
                  </a:cubicBezTo>
                  <a:lnTo>
                    <a:pt x="542826" y="589363"/>
                  </a:lnTo>
                  <a:cubicBezTo>
                    <a:pt x="566485" y="638360"/>
                    <a:pt x="590159" y="670927"/>
                    <a:pt x="613847" y="687064"/>
                  </a:cubicBezTo>
                  <a:cubicBezTo>
                    <a:pt x="637534" y="703202"/>
                    <a:pt x="656254" y="711271"/>
                    <a:pt x="670005" y="711271"/>
                  </a:cubicBezTo>
                  <a:cubicBezTo>
                    <a:pt x="684742" y="711271"/>
                    <a:pt x="696909" y="705013"/>
                    <a:pt x="706506" y="692497"/>
                  </a:cubicBezTo>
                  <a:cubicBezTo>
                    <a:pt x="711304" y="686239"/>
                    <a:pt x="714467" y="679608"/>
                    <a:pt x="715996" y="672602"/>
                  </a:cubicBezTo>
                  <a:lnTo>
                    <a:pt x="715695" y="651503"/>
                  </a:lnTo>
                  <a:lnTo>
                    <a:pt x="742103" y="629879"/>
                  </a:lnTo>
                  <a:cubicBezTo>
                    <a:pt x="749521" y="622518"/>
                    <a:pt x="755550" y="615006"/>
                    <a:pt x="760190" y="607346"/>
                  </a:cubicBezTo>
                  <a:cubicBezTo>
                    <a:pt x="769469" y="592024"/>
                    <a:pt x="775712" y="577585"/>
                    <a:pt x="778920" y="564026"/>
                  </a:cubicBezTo>
                  <a:cubicBezTo>
                    <a:pt x="779272" y="574070"/>
                    <a:pt x="784251" y="587034"/>
                    <a:pt x="793859" y="602916"/>
                  </a:cubicBezTo>
                  <a:cubicBezTo>
                    <a:pt x="803467" y="618798"/>
                    <a:pt x="814602" y="633822"/>
                    <a:pt x="827265" y="647987"/>
                  </a:cubicBezTo>
                  <a:cubicBezTo>
                    <a:pt x="839928" y="662152"/>
                    <a:pt x="853631" y="674945"/>
                    <a:pt x="868374" y="686367"/>
                  </a:cubicBezTo>
                  <a:cubicBezTo>
                    <a:pt x="883117" y="697789"/>
                    <a:pt x="896242" y="703873"/>
                    <a:pt x="907749" y="704622"/>
                  </a:cubicBezTo>
                  <a:lnTo>
                    <a:pt x="734895" y="800682"/>
                  </a:lnTo>
                  <a:lnTo>
                    <a:pt x="803917" y="886896"/>
                  </a:lnTo>
                  <a:lnTo>
                    <a:pt x="811394" y="883705"/>
                  </a:lnTo>
                  <a:lnTo>
                    <a:pt x="824876" y="884235"/>
                  </a:lnTo>
                  <a:cubicBezTo>
                    <a:pt x="827818" y="883877"/>
                    <a:pt x="832111" y="883994"/>
                    <a:pt x="837757" y="884583"/>
                  </a:cubicBezTo>
                  <a:cubicBezTo>
                    <a:pt x="843686" y="885422"/>
                    <a:pt x="848118" y="886244"/>
                    <a:pt x="851055" y="887049"/>
                  </a:cubicBezTo>
                  <a:cubicBezTo>
                    <a:pt x="853991" y="887854"/>
                    <a:pt x="858137" y="889208"/>
                    <a:pt x="863494" y="891113"/>
                  </a:cubicBezTo>
                  <a:cubicBezTo>
                    <a:pt x="868850" y="893018"/>
                    <a:pt x="874552" y="895310"/>
                    <a:pt x="880600" y="897991"/>
                  </a:cubicBezTo>
                  <a:cubicBezTo>
                    <a:pt x="886648" y="900673"/>
                    <a:pt x="894247" y="903969"/>
                    <a:pt x="903395" y="907880"/>
                  </a:cubicBezTo>
                  <a:cubicBezTo>
                    <a:pt x="914006" y="914942"/>
                    <a:pt x="921080" y="919437"/>
                    <a:pt x="924617" y="921365"/>
                  </a:cubicBezTo>
                  <a:cubicBezTo>
                    <a:pt x="928154" y="923292"/>
                    <a:pt x="930257" y="924595"/>
                    <a:pt x="930926" y="925276"/>
                  </a:cubicBezTo>
                  <a:lnTo>
                    <a:pt x="947608" y="938845"/>
                  </a:lnTo>
                  <a:lnTo>
                    <a:pt x="950703" y="943998"/>
                  </a:lnTo>
                  <a:cubicBezTo>
                    <a:pt x="954500" y="947796"/>
                    <a:pt x="957187" y="949694"/>
                    <a:pt x="958763" y="949694"/>
                  </a:cubicBezTo>
                  <a:lnTo>
                    <a:pt x="1019519" y="993077"/>
                  </a:lnTo>
                  <a:lnTo>
                    <a:pt x="1015644" y="1012221"/>
                  </a:lnTo>
                  <a:cubicBezTo>
                    <a:pt x="1016630" y="1013207"/>
                    <a:pt x="1017191" y="1013768"/>
                    <a:pt x="1017327" y="1013905"/>
                  </a:cubicBezTo>
                  <a:cubicBezTo>
                    <a:pt x="1017463" y="1014041"/>
                    <a:pt x="1017605" y="1014358"/>
                    <a:pt x="1017753" y="1014857"/>
                  </a:cubicBezTo>
                  <a:lnTo>
                    <a:pt x="1023228" y="1030025"/>
                  </a:lnTo>
                  <a:lnTo>
                    <a:pt x="1070875" y="1050822"/>
                  </a:lnTo>
                  <a:lnTo>
                    <a:pt x="1072015" y="645258"/>
                  </a:lnTo>
                  <a:lnTo>
                    <a:pt x="1072015" y="653828"/>
                  </a:lnTo>
                  <a:cubicBezTo>
                    <a:pt x="1072740" y="653828"/>
                    <a:pt x="1073103" y="651227"/>
                    <a:pt x="1073103" y="646023"/>
                  </a:cubicBezTo>
                  <a:cubicBezTo>
                    <a:pt x="1073908" y="645241"/>
                    <a:pt x="1074821" y="642832"/>
                    <a:pt x="1075841" y="638796"/>
                  </a:cubicBezTo>
                  <a:lnTo>
                    <a:pt x="1085074" y="613884"/>
                  </a:lnTo>
                  <a:cubicBezTo>
                    <a:pt x="1085074" y="614678"/>
                    <a:pt x="1081906" y="613011"/>
                    <a:pt x="1075569" y="608885"/>
                  </a:cubicBezTo>
                  <a:cubicBezTo>
                    <a:pt x="1082631" y="602287"/>
                    <a:pt x="1086163" y="598988"/>
                    <a:pt x="1086163" y="598988"/>
                  </a:cubicBezTo>
                  <a:cubicBezTo>
                    <a:pt x="1087410" y="602185"/>
                    <a:pt x="1088447" y="600541"/>
                    <a:pt x="1089275" y="594056"/>
                  </a:cubicBezTo>
                  <a:cubicBezTo>
                    <a:pt x="1090102" y="587572"/>
                    <a:pt x="1090516" y="581462"/>
                    <a:pt x="1090516" y="575725"/>
                  </a:cubicBezTo>
                  <a:cubicBezTo>
                    <a:pt x="1090516" y="560863"/>
                    <a:pt x="1087843" y="545227"/>
                    <a:pt x="1082498" y="528818"/>
                  </a:cubicBezTo>
                  <a:cubicBezTo>
                    <a:pt x="1077153" y="512408"/>
                    <a:pt x="1070926" y="503211"/>
                    <a:pt x="1063818" y="501227"/>
                  </a:cubicBezTo>
                  <a:lnTo>
                    <a:pt x="1114185" y="501227"/>
                  </a:lnTo>
                  <a:lnTo>
                    <a:pt x="1155576" y="501227"/>
                  </a:lnTo>
                  <a:lnTo>
                    <a:pt x="1164162" y="501227"/>
                  </a:lnTo>
                  <a:cubicBezTo>
                    <a:pt x="1166270" y="502134"/>
                    <a:pt x="1169949" y="505674"/>
                    <a:pt x="1175198" y="511847"/>
                  </a:cubicBezTo>
                  <a:cubicBezTo>
                    <a:pt x="1180447" y="518020"/>
                    <a:pt x="1185823" y="525238"/>
                    <a:pt x="1191327" y="533502"/>
                  </a:cubicBezTo>
                  <a:cubicBezTo>
                    <a:pt x="1196831" y="541767"/>
                    <a:pt x="1201337" y="549728"/>
                    <a:pt x="1204846" y="557386"/>
                  </a:cubicBezTo>
                  <a:cubicBezTo>
                    <a:pt x="1208354" y="565044"/>
                    <a:pt x="1210109" y="570448"/>
                    <a:pt x="1210109" y="573600"/>
                  </a:cubicBezTo>
                  <a:lnTo>
                    <a:pt x="1210109" y="999161"/>
                  </a:lnTo>
                  <a:lnTo>
                    <a:pt x="1288467" y="1056263"/>
                  </a:lnTo>
                  <a:lnTo>
                    <a:pt x="1288467" y="501227"/>
                  </a:lnTo>
                  <a:lnTo>
                    <a:pt x="1407976" y="501227"/>
                  </a:lnTo>
                  <a:lnTo>
                    <a:pt x="1361451" y="428311"/>
                  </a:lnTo>
                  <a:lnTo>
                    <a:pt x="1284436" y="428311"/>
                  </a:lnTo>
                  <a:lnTo>
                    <a:pt x="1281580" y="419179"/>
                  </a:lnTo>
                  <a:cubicBezTo>
                    <a:pt x="1278201" y="405632"/>
                    <a:pt x="1272417" y="389132"/>
                    <a:pt x="1264226" y="369678"/>
                  </a:cubicBezTo>
                  <a:cubicBezTo>
                    <a:pt x="1256036" y="350225"/>
                    <a:pt x="1237996" y="334943"/>
                    <a:pt x="1210109" y="323834"/>
                  </a:cubicBezTo>
                  <a:close/>
                  <a:moveTo>
                    <a:pt x="228843" y="0"/>
                  </a:moveTo>
                  <a:lnTo>
                    <a:pt x="3352557" y="0"/>
                  </a:lnTo>
                  <a:cubicBezTo>
                    <a:pt x="3478943" y="0"/>
                    <a:pt x="3581400" y="102457"/>
                    <a:pt x="3581400" y="228843"/>
                  </a:cubicBezTo>
                  <a:lnTo>
                    <a:pt x="3581400" y="1144188"/>
                  </a:lnTo>
                  <a:cubicBezTo>
                    <a:pt x="3581400" y="1270574"/>
                    <a:pt x="3478943" y="1373031"/>
                    <a:pt x="3352557" y="1373031"/>
                  </a:cubicBezTo>
                  <a:lnTo>
                    <a:pt x="228843" y="1373031"/>
                  </a:lnTo>
                  <a:cubicBezTo>
                    <a:pt x="102457" y="1373031"/>
                    <a:pt x="0" y="1270574"/>
                    <a:pt x="0" y="1144188"/>
                  </a:cubicBezTo>
                  <a:lnTo>
                    <a:pt x="0" y="228843"/>
                  </a:lnTo>
                  <a:cubicBezTo>
                    <a:pt x="0" y="102457"/>
                    <a:pt x="102457" y="0"/>
                    <a:pt x="2288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5600" r="6474" b="7330"/>
          <a:stretch>
            <a:fillRect/>
          </a:stretch>
        </p:blipFill>
        <p:spPr>
          <a:xfrm>
            <a:off x="88811" y="1835105"/>
            <a:ext cx="3492589" cy="3492589"/>
          </a:xfrm>
          <a:custGeom>
            <a:avLst/>
            <a:gdLst>
              <a:gd name="connsiteX0" fmla="*/ 1282789 w 2565578"/>
              <a:gd name="connsiteY0" fmla="*/ 0 h 2565578"/>
              <a:gd name="connsiteX1" fmla="*/ 2565578 w 2565578"/>
              <a:gd name="connsiteY1" fmla="*/ 1282789 h 2565578"/>
              <a:gd name="connsiteX2" fmla="*/ 1282789 w 2565578"/>
              <a:gd name="connsiteY2" fmla="*/ 2565578 h 2565578"/>
              <a:gd name="connsiteX3" fmla="*/ 0 w 2565578"/>
              <a:gd name="connsiteY3" fmla="*/ 1282789 h 2565578"/>
              <a:gd name="connsiteX4" fmla="*/ 1282789 w 2565578"/>
              <a:gd name="connsiteY4" fmla="*/ 0 h 25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578" h="2565578">
                <a:moveTo>
                  <a:pt x="1282789" y="0"/>
                </a:moveTo>
                <a:cubicBezTo>
                  <a:pt x="1991254" y="0"/>
                  <a:pt x="2565578" y="574324"/>
                  <a:pt x="2565578" y="1282789"/>
                </a:cubicBezTo>
                <a:cubicBezTo>
                  <a:pt x="2565578" y="1991254"/>
                  <a:pt x="1991254" y="2565578"/>
                  <a:pt x="1282789" y="2565578"/>
                </a:cubicBezTo>
                <a:cubicBezTo>
                  <a:pt x="574324" y="2565578"/>
                  <a:pt x="0" y="1991254"/>
                  <a:pt x="0" y="1282789"/>
                </a:cubicBezTo>
                <a:cubicBezTo>
                  <a:pt x="0" y="574324"/>
                  <a:pt x="574324" y="0"/>
                  <a:pt x="1282789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64" y="1143000"/>
            <a:ext cx="1642785" cy="1284110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 rot="20073788">
            <a:off x="477241" y="2106389"/>
            <a:ext cx="1295400" cy="2514600"/>
          </a:xfrm>
          <a:prstGeom prst="curvedRightArrow">
            <a:avLst>
              <a:gd name="adj1" fmla="val 25000"/>
              <a:gd name="adj2" fmla="val 57015"/>
              <a:gd name="adj3" fmla="val 25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17182831">
            <a:off x="5940155" y="2721300"/>
            <a:ext cx="2479183" cy="1371600"/>
          </a:xfrm>
          <a:prstGeom prst="curvedUpArrow">
            <a:avLst>
              <a:gd name="adj1" fmla="val 25000"/>
              <a:gd name="adj2" fmla="val 47323"/>
              <a:gd name="adj3" fmla="val 25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941106"/>
            <a:ext cx="816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C000"/>
                </a:solidFill>
              </a:rPr>
              <a:t>2</a:t>
            </a:r>
            <a:endParaRPr lang="en-US" sz="3200" b="1" baseline="-250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941" y="5869459"/>
            <a:ext cx="719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ছবিটি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সঠিক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আছে</a:t>
            </a:r>
            <a:r>
              <a:rPr lang="en-US" sz="3600" b="1" dirty="0" smtClean="0">
                <a:solidFill>
                  <a:srgbClr val="FF0000"/>
                </a:solidFill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</a:rPr>
              <a:t>যদি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ভুল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থাকে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সেটি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9812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O</a:t>
            </a:r>
            <a:r>
              <a:rPr lang="en-US" sz="3600" b="1" baseline="-25000" dirty="0" err="1" smtClean="0">
                <a:solidFill>
                  <a:srgbClr val="00B050"/>
                </a:solidFill>
              </a:rPr>
              <a:t>2</a:t>
            </a:r>
            <a:endParaRPr lang="en-US" sz="3600" b="1" baseline="-25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2162"/>
            <a:ext cx="3081118" cy="35072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971800" y="0"/>
            <a:ext cx="2362200" cy="1054522"/>
            <a:chOff x="202217" y="-19683"/>
            <a:chExt cx="2362200" cy="1054522"/>
          </a:xfrm>
        </p:grpSpPr>
        <p:sp>
          <p:nvSpPr>
            <p:cNvPr id="2" name="Cloud 1"/>
            <p:cNvSpPr/>
            <p:nvPr/>
          </p:nvSpPr>
          <p:spPr>
            <a:xfrm>
              <a:off x="228600" y="-19683"/>
              <a:ext cx="2286000" cy="1054522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217" y="144959"/>
              <a:ext cx="2362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rPr>
                <a:t>মূল্যায়ন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6" name="Sun 5"/>
          <p:cNvSpPr/>
          <p:nvPr/>
        </p:nvSpPr>
        <p:spPr>
          <a:xfrm>
            <a:off x="6705600" y="0"/>
            <a:ext cx="2286000" cy="2286000"/>
          </a:xfrm>
          <a:prstGeom prst="sun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1024 0.09537 C 0.01128 0.11551 0.02031 0.13519 0.03472 0.14908 C 0.04982 0.16459 0.06614 0.17107 0.08159 0.1669 L 0.15295 0.15417 " pathEditMode="relative" rAng="1842000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0.04259 L 0.10121 -0.03102 C 0.13958 -0.04676 0.16111 -0.06991 0.16111 -0.09422 C 0.16111 -0.1213 0.13958 -0.14306 0.10121 -0.15857 L -0.06771 -0.2314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-13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1.3625 0.0101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2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00" y="4495800"/>
            <a:ext cx="7696200" cy="1447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85076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490385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অক্সিজেন</a:t>
            </a:r>
            <a:r>
              <a:rPr lang="en-US" sz="4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চক্রের</a:t>
            </a:r>
            <a:r>
              <a:rPr lang="en-US" sz="4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গুরুত্ব</a:t>
            </a:r>
            <a:r>
              <a:rPr lang="en-US" sz="4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লিখে</a:t>
            </a:r>
            <a:r>
              <a:rPr lang="en-US" sz="4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আনবে</a:t>
            </a:r>
            <a:r>
              <a:rPr lang="en-US" sz="4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447800" y="1600200"/>
            <a:ext cx="4876800" cy="2238796"/>
          </a:xfrm>
          <a:prstGeom prst="parallelogram">
            <a:avLst>
              <a:gd name="adj" fmla="val 59049"/>
            </a:avLst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7596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ro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80" y="1447800"/>
            <a:ext cx="566772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6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0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2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4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6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8190" y="1026017"/>
            <a:ext cx="838200" cy="4800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2438" y="1026016"/>
            <a:ext cx="777562" cy="480060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4438" y="1026016"/>
            <a:ext cx="777562" cy="48006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29" y="-1"/>
            <a:ext cx="9144000" cy="7086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32" y="43795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_Siraj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71" y="1568068"/>
            <a:ext cx="1829532" cy="22551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7532" y="4364504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লাইন্‌স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০১৭-১৫৭৮৬৮১৯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sirajul.pabna@gmail.com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2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783" y="570412"/>
            <a:ext cx="706093" cy="139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26329" y="2264770"/>
            <a:ext cx="3429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0129" y="3194524"/>
            <a:ext cx="3581400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200" u="sng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u="sng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en-US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en-US" sz="3200" u="sng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endParaRPr lang="en-US" sz="3200" u="sng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1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u="sng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u="sng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8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 flipH="1">
            <a:off x="4964398" y="570412"/>
            <a:ext cx="447065" cy="6143223"/>
          </a:xfrm>
          <a:custGeom>
            <a:avLst/>
            <a:gdLst>
              <a:gd name="connsiteX0" fmla="*/ 1287888 w 1287988"/>
              <a:gd name="connsiteY0" fmla="*/ 6143223 h 6143223"/>
              <a:gd name="connsiteX1" fmla="*/ 77273 w 1287988"/>
              <a:gd name="connsiteY1" fmla="*/ 4327302 h 6143223"/>
              <a:gd name="connsiteX2" fmla="*/ 1287888 w 1287988"/>
              <a:gd name="connsiteY2" fmla="*/ 1210614 h 6143223"/>
              <a:gd name="connsiteX3" fmla="*/ 0 w 1287988"/>
              <a:gd name="connsiteY3" fmla="*/ 0 h 6143223"/>
              <a:gd name="connsiteX4" fmla="*/ 0 w 1287988"/>
              <a:gd name="connsiteY4" fmla="*/ 0 h 61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88" h="6143223">
                <a:moveTo>
                  <a:pt x="1287888" y="6143223"/>
                </a:moveTo>
                <a:cubicBezTo>
                  <a:pt x="682580" y="5646313"/>
                  <a:pt x="77273" y="5149403"/>
                  <a:pt x="77273" y="4327302"/>
                </a:cubicBezTo>
                <a:cubicBezTo>
                  <a:pt x="77273" y="3505201"/>
                  <a:pt x="1300767" y="1931831"/>
                  <a:pt x="1287888" y="1210614"/>
                </a:cubicBezTo>
                <a:cubicBezTo>
                  <a:pt x="1275009" y="48939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304800"/>
            <a:ext cx="8458200" cy="640080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541403" cy="4630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19" y="762000"/>
            <a:ext cx="6538183" cy="4626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4050" y="5553287"/>
            <a:ext cx="4261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 rot="13743324">
            <a:off x="5851751" y="479069"/>
            <a:ext cx="2819400" cy="2819400"/>
          </a:xfrm>
          <a:prstGeom prst="teardrop">
            <a:avLst>
              <a:gd name="adj" fmla="val 13014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914400" y="3993676"/>
            <a:ext cx="8001000" cy="188946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1371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473" y="3347345"/>
            <a:ext cx="43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এই</a:t>
            </a:r>
            <a:r>
              <a:rPr lang="bn-BD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পাঠ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শেষে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শিক্ষার্থীরা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6" charset="0"/>
                <a:cs typeface="SolaimanLipi" pitchFamily="66" charset="0"/>
              </a:rPr>
              <a:t>..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251924"/>
            <a:ext cx="7162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১।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বায়ু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মণ্ডলের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বিভিন্ন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স্তর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বর্ণনা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করতে</a:t>
            </a:r>
            <a:r>
              <a:rPr lang="bn-IN" sz="2500" b="1" dirty="0" smtClean="0">
                <a:latin typeface="SolaimanLipi" pitchFamily="66" charset="0"/>
                <a:cs typeface="SolaimanLipi" pitchFamily="66" charset="0"/>
              </a:rPr>
              <a:t> পা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র</a:t>
            </a:r>
            <a:r>
              <a:rPr lang="bn-IN" sz="2500" b="1" dirty="0" smtClean="0">
                <a:latin typeface="SolaimanLipi" pitchFamily="66" charset="0"/>
                <a:cs typeface="SolaimanLipi" pitchFamily="66" charset="0"/>
              </a:rPr>
              <a:t>বে।</a:t>
            </a:r>
          </a:p>
          <a:p>
            <a:pPr marL="342900" indent="-342900"/>
            <a:r>
              <a:rPr lang="bn-IN" sz="2500" b="1" dirty="0" smtClean="0">
                <a:latin typeface="SolaimanLipi" pitchFamily="66" charset="0"/>
                <a:cs typeface="SolaimanLipi" pitchFamily="66" charset="0"/>
              </a:rPr>
              <a:t>২।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পরিবেশে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পানি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চক্র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বর্ণনা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করতে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2500" b="1" dirty="0" smtClean="0">
                <a:latin typeface="SolaimanLipi" pitchFamily="66" charset="0"/>
                <a:cs typeface="SolaimanLipi" pitchFamily="66" charset="0"/>
              </a:rPr>
              <a:t>পারবে।</a:t>
            </a:r>
          </a:p>
          <a:p>
            <a:pPr marL="342900" indent="-342900"/>
            <a:r>
              <a:rPr lang="bn-IN" sz="2500" b="1" dirty="0" smtClean="0">
                <a:latin typeface="SolaimanLipi" pitchFamily="66" charset="0"/>
                <a:cs typeface="SolaimanLipi" pitchFamily="66" charset="0"/>
              </a:rPr>
              <a:t>৩। </a:t>
            </a:r>
            <a:r>
              <a:rPr lang="en-US" sz="2500" b="1" dirty="0" err="1">
                <a:latin typeface="SolaimanLipi" pitchFamily="66" charset="0"/>
                <a:cs typeface="SolaimanLipi" pitchFamily="66" charset="0"/>
              </a:rPr>
              <a:t>পরিবেশে</a:t>
            </a:r>
            <a:r>
              <a:rPr lang="en-US" sz="25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অক্সিজেন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2500" b="1" dirty="0" err="1" smtClean="0">
                <a:latin typeface="SolaimanLipi" pitchFamily="66" charset="0"/>
                <a:cs typeface="SolaimanLipi" pitchFamily="66" charset="0"/>
              </a:rPr>
              <a:t>কার্বণ</a:t>
            </a:r>
            <a:r>
              <a:rPr lang="en-US" sz="25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>
                <a:latin typeface="SolaimanLipi" pitchFamily="66" charset="0"/>
                <a:cs typeface="SolaimanLipi" pitchFamily="66" charset="0"/>
              </a:rPr>
              <a:t>চক্র</a:t>
            </a:r>
            <a:r>
              <a:rPr lang="en-US" sz="25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>
                <a:latin typeface="SolaimanLipi" pitchFamily="66" charset="0"/>
                <a:cs typeface="SolaimanLipi" pitchFamily="66" charset="0"/>
              </a:rPr>
              <a:t>বর্ণনা</a:t>
            </a:r>
            <a:r>
              <a:rPr lang="en-US" sz="25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500" b="1" dirty="0" err="1">
                <a:latin typeface="SolaimanLipi" pitchFamily="66" charset="0"/>
                <a:cs typeface="SolaimanLipi" pitchFamily="66" charset="0"/>
              </a:rPr>
              <a:t>করতে</a:t>
            </a:r>
            <a:r>
              <a:rPr lang="en-US" sz="25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2500" b="1" dirty="0">
                <a:latin typeface="SolaimanLipi" pitchFamily="66" charset="0"/>
                <a:cs typeface="SolaimanLipi" pitchFamily="66" charset="0"/>
              </a:rPr>
              <a:t>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08" y="226777"/>
            <a:ext cx="4191000" cy="2554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82" y="252535"/>
            <a:ext cx="3815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9" grpId="0"/>
      <p:bldP spid="10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486400" cy="4876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0" y="54864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5124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স্তরের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নামে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ক্লিক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বিস্তারিত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জেনে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নাও</a:t>
            </a:r>
            <a:r>
              <a:rPr lang="en-US" sz="2400" b="1" dirty="0" smtClean="0">
                <a:solidFill>
                  <a:srgbClr val="FF0000"/>
                </a:solidFill>
              </a:rPr>
              <a:t>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00770"/>
              </p:ext>
            </p:extLst>
          </p:nvPr>
        </p:nvGraphicFramePr>
        <p:xfrm>
          <a:off x="6295815" y="3287140"/>
          <a:ext cx="2086185" cy="2763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6185"/>
              </a:tblGrid>
              <a:tr h="626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30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941365" y="2779565"/>
            <a:ext cx="4002235" cy="4002235"/>
            <a:chOff x="-76200" y="609600"/>
            <a:chExt cx="6019801" cy="6019801"/>
          </a:xfrm>
        </p:grpSpPr>
        <p:sp>
          <p:nvSpPr>
            <p:cNvPr id="27" name="Oval 26"/>
            <p:cNvSpPr/>
            <p:nvPr/>
          </p:nvSpPr>
          <p:spPr>
            <a:xfrm>
              <a:off x="-76200" y="609600"/>
              <a:ext cx="6019801" cy="601980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28600" y="914400"/>
              <a:ext cx="5410200" cy="54102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95300" y="1191452"/>
              <a:ext cx="4876801" cy="48560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3270" y="1530208"/>
              <a:ext cx="4215757" cy="41978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SolaimanLipi" pitchFamily="66" charset="0"/>
                <a:cs typeface="SolaimanLipi" pitchFamily="66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" t="6351" r="8141" b="7415"/>
            <a:stretch/>
          </p:blipFill>
          <p:spPr>
            <a:xfrm rot="5117660">
              <a:off x="1181100" y="1866900"/>
              <a:ext cx="3505200" cy="3505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0" name="Straight Arrow Connector 9"/>
          <p:cNvCxnSpPr/>
          <p:nvPr/>
        </p:nvCxnSpPr>
        <p:spPr>
          <a:xfrm flipH="1">
            <a:off x="4376679" y="5630916"/>
            <a:ext cx="1883405" cy="8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13211" y="5333760"/>
            <a:ext cx="947432" cy="5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82956" y="5098054"/>
            <a:ext cx="1177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51372" y="4800897"/>
            <a:ext cx="1438978" cy="5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ট্রপোমণ্ডল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358936" y="4554464"/>
            <a:ext cx="901149" cy="14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6888" y="4303175"/>
            <a:ext cx="1623461" cy="5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স্ট্রাটোমণ্ডল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29510" y="4021602"/>
            <a:ext cx="83057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96888" y="3708864"/>
            <a:ext cx="1596222" cy="5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মেসোমণ্ডল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339612" y="3477500"/>
            <a:ext cx="920472" cy="9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96888" y="3223219"/>
            <a:ext cx="1380784" cy="5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তাপমণ্ডল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322" y="1806474"/>
            <a:ext cx="8915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 থেকে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11 কিলোমিটার পর্যন্ত বিস্তৃত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স্তরে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বায়ুপ্রবা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527" y="1243023"/>
            <a:ext cx="837921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স্তরে রয়েছে ওজন নামের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 থেকে 39 কিলোমিটার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5465" y="731048"/>
            <a:ext cx="462338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সাথে তাপমাত্রা কমতে থাকে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818" y="152400"/>
            <a:ext cx="759053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স্তরের তাপমাত্রা দ্রুত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85433" y="3140452"/>
            <a:ext cx="1802805" cy="3412748"/>
          </a:xfrm>
          <a:prstGeom prst="homePlate">
            <a:avLst>
              <a:gd name="adj" fmla="val 1070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3511" y="3288572"/>
            <a:ext cx="169148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Pentagon 2"/>
            <p:cNvSpPr/>
            <p:nvPr/>
          </p:nvSpPr>
          <p:spPr>
            <a:xfrm rot="5400000">
              <a:off x="4076700" y="-647701"/>
              <a:ext cx="990600" cy="2590802"/>
            </a:xfrm>
            <a:prstGeom prst="homePlat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152400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IN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1937736" cy="1937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757" y="1630858"/>
            <a:ext cx="350448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039" y="3657600"/>
            <a:ext cx="833433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ট্রপোমণ্ডল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 পর্যন্ত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২।………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60286"/>
            <a:ext cx="8153400" cy="466685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61706" y="5795495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পানি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চক্র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বাস্পীভবন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514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প্রস্বেদন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981200"/>
            <a:ext cx="44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বৃষ্টি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82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038600" cy="3057525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9276" r="1646" b="2609"/>
          <a:stretch/>
        </p:blipFill>
        <p:spPr>
          <a:xfrm>
            <a:off x="4724401" y="1752601"/>
            <a:ext cx="4191000" cy="30575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569727" y="5021094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কার্বণ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চক্র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817062" y="5032306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অক্সিজেন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চক্র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b="1" dirty="0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olaimanLipi" pitchFamily="66" charset="0"/>
            <a:cs typeface="SolaimanLipi" pitchFamily="66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294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Sirajul Haque</dc:creator>
  <cp:lastModifiedBy>Sirajul Haque</cp:lastModifiedBy>
  <cp:revision>643</cp:revision>
  <dcterms:created xsi:type="dcterms:W3CDTF">2017-09-19T13:48:12Z</dcterms:created>
  <dcterms:modified xsi:type="dcterms:W3CDTF">2020-04-07T09:49:36Z</dcterms:modified>
</cp:coreProperties>
</file>