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8"/>
  </p:notesMasterIdLst>
  <p:sldIdLst>
    <p:sldId id="276" r:id="rId2"/>
    <p:sldId id="256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0" r:id="rId15"/>
    <p:sldId id="284" r:id="rId16"/>
    <p:sldId id="278" r:id="rId17"/>
    <p:sldId id="279" r:id="rId18"/>
    <p:sldId id="280" r:id="rId19"/>
    <p:sldId id="262" r:id="rId20"/>
    <p:sldId id="261" r:id="rId21"/>
    <p:sldId id="259" r:id="rId22"/>
    <p:sldId id="282" r:id="rId23"/>
    <p:sldId id="283" r:id="rId24"/>
    <p:sldId id="258" r:id="rId25"/>
    <p:sldId id="26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15D1-B501-4EB2-B460-A9F079FB591C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96DC-9572-4D08-8D65-21B9D6312C7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04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63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736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15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210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294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96DC-9572-4D08-8D65-21B9D6312C7F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328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4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994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2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058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12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33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127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64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763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174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C0E79B-9122-445A-8FF9-D56FCFF77965}" type="datetimeFigureOut">
              <a:rPr lang="en-SG" smtClean="0"/>
              <a:t>7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55AAFF-02EE-4910-B4BC-6AC684F3671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10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1" y="554181"/>
            <a:ext cx="10737273" cy="5929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9415" y="987326"/>
            <a:ext cx="4045529" cy="153054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24647" y="4633300"/>
            <a:ext cx="5342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আহরনে</a:t>
            </a:r>
            <a:endParaRPr lang="en-US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দাঁড়াবার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508" y="457200"/>
            <a:ext cx="5361709" cy="41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18" y="1099495"/>
            <a:ext cx="5238206" cy="2493323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816508" y="4170493"/>
            <a:ext cx="482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পাখি,ছোট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883" y="457200"/>
            <a:ext cx="4114800" cy="2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95690" y="3927794"/>
            <a:ext cx="6217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যাও,বলে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14" y="569470"/>
            <a:ext cx="5016137" cy="320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3751" y="4005832"/>
            <a:ext cx="545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615336" y="2555454"/>
            <a:ext cx="5599287" cy="2122311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</a:t>
            </a:r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খোলো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980266" y="327377"/>
            <a:ext cx="5046134" cy="1873956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64" y="2555454"/>
            <a:ext cx="2857500" cy="28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" y="146963"/>
            <a:ext cx="11782739" cy="650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705475" y="3182938"/>
          <a:ext cx="779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779760" imgH="491040" progId="Package">
                  <p:embed/>
                </p:oleObj>
              </mc:Choice>
              <mc:Fallback>
                <p:oleObj name="Packager Shell Object" showAsIcon="1" r:id="rId4" imgW="779760" imgH="49104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5475" y="3182938"/>
                        <a:ext cx="779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8679" y="676699"/>
            <a:ext cx="568234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9A422-753C-4C3B-9087-97D34DED0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" y="1607126"/>
            <a:ext cx="10044545" cy="4267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75081-5974-4913-BBC3-A91C0A9A2A3A}"/>
              </a:ext>
            </a:extLst>
          </p:cNvPr>
          <p:cNvSpPr txBox="1"/>
          <p:nvPr/>
        </p:nvSpPr>
        <p:spPr>
          <a:xfrm>
            <a:off x="3209404" y="712123"/>
            <a:ext cx="55930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সামগ্রিক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229" y="1758462"/>
            <a:ext cx="8982891" cy="417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70218" y="74814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একজন করে আবৃত্তি করবে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92D09-87E9-4A1E-9407-9E89D04F4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4" y="2042146"/>
            <a:ext cx="651240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6B6AE-3306-4BDA-B076-B917AC8BE84E}"/>
              </a:ext>
            </a:extLst>
          </p:cNvPr>
          <p:cNvSpPr txBox="1"/>
          <p:nvPr/>
        </p:nvSpPr>
        <p:spPr>
          <a:xfrm>
            <a:off x="3866804" y="748146"/>
            <a:ext cx="5227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করবে,অন্যজন শুনবে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70439" y="2085470"/>
            <a:ext cx="3489989" cy="1151300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401980" y="3712200"/>
            <a:ext cx="3358448" cy="1136692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533522" y="5303510"/>
            <a:ext cx="3358448" cy="1136692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3012142" y="323438"/>
            <a:ext cx="6427693" cy="1963272"/>
          </a:xfrm>
          <a:prstGeom prst="wave">
            <a:avLst>
              <a:gd name="adj1" fmla="val 12500"/>
              <a:gd name="adj2" fmla="val -18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634" y="2313440"/>
            <a:ext cx="220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2735" y="4100275"/>
            <a:ext cx="288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634" y="5564777"/>
            <a:ext cx="356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01659" y="2775105"/>
            <a:ext cx="967285" cy="282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01659" y="2803357"/>
            <a:ext cx="10985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36003" y="4353613"/>
            <a:ext cx="10985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03624" y="5871856"/>
            <a:ext cx="10985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55" y="914400"/>
            <a:ext cx="2552700" cy="2632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47E892-0000-42C4-81BA-18B3DA2409A3}"/>
              </a:ext>
            </a:extLst>
          </p:cNvPr>
          <p:cNvSpPr/>
          <p:nvPr/>
        </p:nvSpPr>
        <p:spPr>
          <a:xfrm>
            <a:off x="277092" y="3786370"/>
            <a:ext cx="458585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ভরপূর্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626773"/>
            <a:ext cx="221672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4548" y="3786370"/>
            <a:ext cx="6099306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  <a:endParaRPr lang="bn-BD" sz="32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BD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পাঠঃ১৭</a:t>
            </a:r>
          </a:p>
          <a:p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শিরোনামঃকাজের</a:t>
            </a:r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200" b="1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পাঠ্যাংশঃমৌমাছি</a:t>
            </a:r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6" y="1117888"/>
            <a:ext cx="188595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250873" y="1787236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81600" y="1565564"/>
            <a:ext cx="55418" cy="4775352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4071257"/>
            <a:ext cx="8869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ক।পাখি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খ।মৌমাছি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গ।চড়ইগুলি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50543"/>
              </p:ext>
            </p:extLst>
          </p:nvPr>
        </p:nvGraphicFramePr>
        <p:xfrm>
          <a:off x="2473959" y="2852748"/>
          <a:ext cx="77520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020">
                  <a:extLst>
                    <a:ext uri="{9D8B030D-6E8A-4147-A177-3AD203B41FA5}">
                      <a16:colId xmlns:a16="http://schemas.microsoft.com/office/drawing/2014/main" val="1836526631"/>
                    </a:ext>
                  </a:extLst>
                </a:gridCol>
                <a:gridCol w="1938020">
                  <a:extLst>
                    <a:ext uri="{9D8B030D-6E8A-4147-A177-3AD203B41FA5}">
                      <a16:colId xmlns:a16="http://schemas.microsoft.com/office/drawing/2014/main" val="2066765336"/>
                    </a:ext>
                  </a:extLst>
                </a:gridCol>
                <a:gridCol w="1938020">
                  <a:extLst>
                    <a:ext uri="{9D8B030D-6E8A-4147-A177-3AD203B41FA5}">
                      <a16:colId xmlns:a16="http://schemas.microsoft.com/office/drawing/2014/main" val="1528383373"/>
                    </a:ext>
                  </a:extLst>
                </a:gridCol>
                <a:gridCol w="1938020">
                  <a:extLst>
                    <a:ext uri="{9D8B030D-6E8A-4147-A177-3AD203B41FA5}">
                      <a16:colId xmlns:a16="http://schemas.microsoft.com/office/drawing/2014/main" val="1049266635"/>
                    </a:ext>
                  </a:extLst>
                </a:gridCol>
              </a:tblGrid>
              <a:tr h="7545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কিচিমিচি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পিলপিল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তৃণলতা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আহরন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8814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0766" y="1363499"/>
            <a:ext cx="7511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4425243" y="279766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2476500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297" y="2545965"/>
            <a:ext cx="281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598" y="3878435"/>
            <a:ext cx="22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43" y="4982034"/>
            <a:ext cx="408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829" y="2567442"/>
            <a:ext cx="296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829" y="3643872"/>
            <a:ext cx="291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1772" y="4982034"/>
            <a:ext cx="314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8514" y="1415219"/>
            <a:ext cx="483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4425244" y="318655"/>
            <a:ext cx="3849511" cy="1002145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4336473" y="3075709"/>
            <a:ext cx="3109356" cy="1029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39491" y="4105537"/>
            <a:ext cx="969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</p:cNvCxnSpPr>
          <p:nvPr/>
        </p:nvCxnSpPr>
        <p:spPr>
          <a:xfrm flipV="1">
            <a:off x="4785217" y="2971529"/>
            <a:ext cx="2531124" cy="247217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7982" y="4206455"/>
            <a:ext cx="3158988" cy="107643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9782" y="3893128"/>
            <a:ext cx="3733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শেষের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3976255"/>
            <a:ext cx="3532909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3345" y="1981199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531213" y="3038426"/>
            <a:ext cx="484632" cy="81313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47800" y="3124200"/>
            <a:ext cx="484632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13017" y="817418"/>
            <a:ext cx="293716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50D24-7FAA-4511-B16F-F64CF508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76399"/>
            <a:ext cx="7909560" cy="4336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AB8F-A2D1-4F7D-A86D-CFDA97F42509}"/>
              </a:ext>
            </a:extLst>
          </p:cNvPr>
          <p:cNvSpPr txBox="1"/>
          <p:nvPr/>
        </p:nvSpPr>
        <p:spPr>
          <a:xfrm>
            <a:off x="3512820" y="692727"/>
            <a:ext cx="490728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BCE98-BC42-4AC6-A578-31193E81F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18" y="1542012"/>
            <a:ext cx="10287000" cy="4346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4B428-F419-4C5E-A821-8FF0A804DAE7}"/>
              </a:ext>
            </a:extLst>
          </p:cNvPr>
          <p:cNvSpPr txBox="1"/>
          <p:nvPr/>
        </p:nvSpPr>
        <p:spPr>
          <a:xfrm>
            <a:off x="3592483" y="725978"/>
            <a:ext cx="5684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নিরাময়মূ্লক ব্যবস্থা গ্রহণ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1423" y="3043646"/>
            <a:ext cx="6031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খ।মৌমাছি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গ।পাখি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423" y="1906222"/>
            <a:ext cx="584947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3796300" y="623455"/>
            <a:ext cx="5081827" cy="112955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0727" y="5389418"/>
            <a:ext cx="440574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1011382"/>
            <a:ext cx="6553200" cy="3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03" y="1917471"/>
            <a:ext cx="5220484" cy="3632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486" y="1917471"/>
            <a:ext cx="5189971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uble Wave 3"/>
          <p:cNvSpPr/>
          <p:nvPr/>
        </p:nvSpPr>
        <p:spPr>
          <a:xfrm>
            <a:off x="3636495" y="360037"/>
            <a:ext cx="4933048" cy="1333116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9053" y="54297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উত্তরঃমৌমাছি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২।মৌমাছি ও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উত্তরঃমৌমাছি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করছে,আর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৩।এরা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করছে।আচ্ছা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উত্তরঃভালো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লাগে,আনন্দ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181" y="863768"/>
            <a:ext cx="54102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618" y="2092035"/>
            <a:ext cx="5735782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484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কবিতা শুনে বুঝতে পারবে।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37809" y="650052"/>
            <a:ext cx="5181600" cy="174715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022" y="2397209"/>
            <a:ext cx="8937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কবিতা শুনে বুঝতে পারবে।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কবিতা-সংশ্লিষ্ট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87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2975464" y="3991706"/>
            <a:ext cx="645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48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800" b="1" spc="50" dirty="0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8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48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r>
              <a:rPr lang="en-US" sz="48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endParaRPr lang="en-US" sz="48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633" y="369842"/>
            <a:ext cx="4762500" cy="33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704" y="957545"/>
            <a:ext cx="5094514" cy="3818991"/>
          </a:xfrm>
          <a:prstGeom prst="rect">
            <a:avLst/>
          </a:prstGeom>
        </p:spPr>
      </p:pic>
      <p:sp>
        <p:nvSpPr>
          <p:cNvPr id="3" name="TextBox 9"/>
          <p:cNvSpPr txBox="1"/>
          <p:nvPr/>
        </p:nvSpPr>
        <p:spPr>
          <a:xfrm>
            <a:off x="3316704" y="500513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54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54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54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197" y="458235"/>
            <a:ext cx="5295220" cy="343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7"/>
          <p:cNvSpPr txBox="1"/>
          <p:nvPr/>
        </p:nvSpPr>
        <p:spPr>
          <a:xfrm>
            <a:off x="3642639" y="4302841"/>
            <a:ext cx="539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118</TotalTime>
  <Words>340</Words>
  <Application>Microsoft Office PowerPoint</Application>
  <PresentationFormat>Widescreen</PresentationFormat>
  <Paragraphs>86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NikoshBAN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2020-04-06T09:48:13Z</dcterms:created>
  <dcterms:modified xsi:type="dcterms:W3CDTF">2020-04-07T04:32:52Z</dcterms:modified>
</cp:coreProperties>
</file>