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5042" autoAdjust="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353</TotalTime>
  <Words>208</Words>
  <Application>Microsoft Office PowerPoint</Application>
  <PresentationFormat>On-screen Show (4:3)</PresentationFormat>
  <Paragraphs>65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Couture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57</cp:revision>
  <dcterms:created xsi:type="dcterms:W3CDTF">2020-03-10T13:47:42Z</dcterms:created>
  <dcterms:modified xsi:type="dcterms:W3CDTF">2020-03-13T13:57:05Z</dcterms:modified>
</cp:coreProperties>
</file>