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7" r:id="rId4"/>
    <p:sldId id="273" r:id="rId5"/>
    <p:sldId id="271" r:id="rId6"/>
    <p:sldId id="262" r:id="rId7"/>
    <p:sldId id="275" r:id="rId8"/>
    <p:sldId id="279" r:id="rId9"/>
    <p:sldId id="276" r:id="rId10"/>
    <p:sldId id="278" r:id="rId11"/>
    <p:sldId id="274" r:id="rId12"/>
    <p:sldId id="281" r:id="rId13"/>
    <p:sldId id="264" r:id="rId14"/>
    <p:sldId id="266" r:id="rId15"/>
    <p:sldId id="26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ved=0CAcQjRw&amp;url=http://www.cs.uic.edu/~jbell/CourseNotes/CPlus/Looping.html&amp;ei=ykErVYWkEdOLuwSF4oHwCA&amp;bvm=bv.90491159,d.c2E&amp;psig=AFQjCNEXFJsYciQJ9BdUpvqcKVsdSdiTUA&amp;ust=14289843878144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EAE3407B-262B-48B3-8DB9-9CF745B6DC08}"/>
              </a:ext>
            </a:extLst>
          </p:cNvPr>
          <p:cNvSpPr txBox="1"/>
          <p:nvPr/>
        </p:nvSpPr>
        <p:spPr>
          <a:xfrm>
            <a:off x="967033" y="2484769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86200" y="914400"/>
            <a:ext cx="13716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3657600" y="1828800"/>
            <a:ext cx="2057400" cy="5334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Input 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657600" y="2743200"/>
            <a:ext cx="22860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s=0</a:t>
            </a:r>
          </a:p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3657600" y="3733800"/>
            <a:ext cx="2209800" cy="9144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&lt;=n?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581400" y="5029200"/>
            <a:ext cx="22860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s+i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Flowchart  :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1+2+3+----------------------+n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581400" y="5943600"/>
            <a:ext cx="2286000" cy="6096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=i+1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6781800" y="3886200"/>
            <a:ext cx="2057400" cy="5334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output  s</a:t>
            </a:r>
          </a:p>
        </p:txBody>
      </p:sp>
      <p:sp>
        <p:nvSpPr>
          <p:cNvPr id="16" name="Oval 15"/>
          <p:cNvSpPr/>
          <p:nvPr/>
        </p:nvSpPr>
        <p:spPr>
          <a:xfrm>
            <a:off x="7086600" y="4953000"/>
            <a:ext cx="13716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572000" y="1447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648200" y="2362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648200" y="3352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724400" y="4648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724400" y="54864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696200" y="4495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867400" y="41148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2514597" y="6172199"/>
            <a:ext cx="1068145" cy="13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0800000" flipH="1">
            <a:off x="2438401" y="4267200"/>
            <a:ext cx="76199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6200000" flipH="1">
            <a:off x="2990849" y="3638552"/>
            <a:ext cx="76201" cy="1181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96000" y="4191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0" y="457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6623"/>
            <a:ext cx="6553200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Program coding: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/* 1+2+3+----------------------+n */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i,n,s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(“Enter the number :”);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(“%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d”,&amp;n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=1;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&lt;=n;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=i+1)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s+i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(“The sum of the series :%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d”,s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getch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();}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6200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Output: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Enter the number:  5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sum of the series:  15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14400" y="1676400"/>
            <a:ext cx="7010400" cy="29718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3657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5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981200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ক্লাসের বন্ধুদের সাথে আলোচনা করে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ব্যবহার করে আর কী কী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program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লিখতে পারবে তার একটি তালিকা তৈরি 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70139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2895600" cy="11430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733800"/>
          </a:xfrm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initialization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কী ?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test-condition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দ্বারা কী বুঝানো হয়?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increment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decrement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এর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মধ্যে পার্থক্য কী?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body of loop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program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এর কোন অংশ থাকে?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34290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81000" y="1143000"/>
            <a:ext cx="75438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447800"/>
            <a:ext cx="79248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সায়মার ক্লাসে রোল নং ১ হতে ৪০ পর্যন্ত মোট ৪০ জন ছাত্রী আছে। শিক্ষক ছাত্রীদের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 programming language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দান করছেন।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For loop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For loop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statement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syntax/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লিখ ।</a:t>
            </a:r>
            <a:endParaRPr lang="bn-BD" sz="2800" dirty="0"/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ধনাত্মক সংখ্যার  একটি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flowchart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অংকন কর।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করে সায়মার ক্লাসের সকল ছাত্রীদের রোল নম্বরের যোগফল নির্নয়ের জন্য একটি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program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লিখ।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6383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8A2F-4B37-407C-9600-9C5C70A0155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15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AD3B8-7130-4A1A-A12A-654D349EF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4245873" cy="2941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\Desktop\Malek-Photo (2).jpg">
            <a:extLst>
              <a:ext uri="{FF2B5EF4-FFF2-40B4-BE49-F238E27FC236}">
                <a16:creationId xmlns:a16="http://schemas.microsoft.com/office/drawing/2014/main" id="{9C590834-9716-4B19-BECC-924CA4C1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427" y="1731418"/>
            <a:ext cx="16764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E1AD911-AAEE-4725-96C8-CE06953B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202" y="304255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473F4-09F4-4763-9253-5C3957B9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4" y="4267200"/>
            <a:ext cx="435133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</a:rPr>
              <a:t>দ্বাদশ</a:t>
            </a:r>
            <a:r>
              <a:rPr lang="bn-IN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/>
              <a:t>বিষয়ঃ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ও </a:t>
            </a:r>
            <a:r>
              <a:rPr lang="en-US" sz="3200" dirty="0" err="1"/>
              <a:t>যোগাযোগ</a:t>
            </a:r>
            <a:r>
              <a:rPr lang="en-US" sz="3200" dirty="0"/>
              <a:t> </a:t>
            </a:r>
            <a:r>
              <a:rPr lang="en-US" sz="3200" dirty="0" err="1"/>
              <a:t>প্রযুক্তি</a:t>
            </a:r>
            <a:endParaRPr lang="en-US" sz="3200" dirty="0"/>
          </a:p>
          <a:p>
            <a:r>
              <a:rPr lang="bn-BD" sz="3200" dirty="0"/>
              <a:t>অধ্যায়ঃ</a:t>
            </a:r>
            <a:r>
              <a:rPr lang="en-US" sz="3200" dirty="0"/>
              <a:t> 5</a:t>
            </a:r>
            <a:r>
              <a:rPr lang="bn-BD" sz="3200" dirty="0"/>
              <a:t>ম</a:t>
            </a:r>
            <a:r>
              <a:rPr lang="en-US" sz="3200" dirty="0"/>
              <a:t> </a:t>
            </a:r>
            <a:r>
              <a:rPr lang="bn-BD" sz="3200" dirty="0"/>
              <a:t>(প্রোগ্রামিং ভাষা)</a:t>
            </a:r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AB08F-A6EE-4F75-9D48-4A391143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5" y="3620543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B050"/>
                </a:solidFill>
              </a:rPr>
              <a:t>মো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মালেক</a:t>
            </a:r>
            <a:endParaRPr lang="en-US" sz="36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</a:t>
            </a:r>
            <a:r>
              <a:rPr lang="en-US" sz="2800" dirty="0" err="1"/>
              <a:t>কম্পিউটার</a:t>
            </a:r>
            <a:r>
              <a:rPr lang="en-US" sz="2800" dirty="0"/>
              <a:t>)</a:t>
            </a:r>
          </a:p>
          <a:p>
            <a:pPr eaLnBrk="1" hangingPunct="1"/>
            <a:r>
              <a:rPr lang="en-US" sz="2800" dirty="0" err="1"/>
              <a:t>কাজী</a:t>
            </a:r>
            <a:r>
              <a:rPr lang="en-US" sz="2800" dirty="0"/>
              <a:t> </a:t>
            </a:r>
            <a:r>
              <a:rPr lang="en-US" sz="2800" dirty="0" err="1"/>
              <a:t>আব্দুল</a:t>
            </a:r>
            <a:r>
              <a:rPr lang="en-US" sz="2800" dirty="0"/>
              <a:t> </a:t>
            </a:r>
            <a:r>
              <a:rPr lang="en-US" sz="2800" dirty="0" err="1"/>
              <a:t>মাজেদ</a:t>
            </a:r>
            <a:r>
              <a:rPr lang="en-US" sz="2800" dirty="0"/>
              <a:t> </a:t>
            </a:r>
            <a:r>
              <a:rPr lang="en-US" sz="2800" dirty="0" err="1"/>
              <a:t>একাডেমী</a:t>
            </a:r>
            <a:endParaRPr lang="en-US" sz="2800" dirty="0"/>
          </a:p>
          <a:p>
            <a:pPr eaLnBrk="1" hangingPunct="1"/>
            <a:r>
              <a:rPr lang="en-US" sz="2800" dirty="0" err="1"/>
              <a:t>পাংশা</a:t>
            </a:r>
            <a:r>
              <a:rPr lang="en-US" sz="2800" dirty="0"/>
              <a:t>, </a:t>
            </a:r>
            <a:r>
              <a:rPr lang="en-US" sz="2800" dirty="0" err="1"/>
              <a:t>রাজবাড়ী</a:t>
            </a:r>
            <a:r>
              <a:rPr lang="en-US" sz="2800" dirty="0"/>
              <a:t>।</a:t>
            </a:r>
          </a:p>
          <a:p>
            <a:pPr eaLnBrk="1" hangingPunct="1"/>
            <a:r>
              <a:rPr lang="en-US" sz="2800" dirty="0" err="1"/>
              <a:t>মোবাইল</a:t>
            </a:r>
            <a:r>
              <a:rPr lang="en-US" sz="2800" dirty="0"/>
              <a:t> : ০১৭১৭-০০২১৫১</a:t>
            </a:r>
          </a:p>
          <a:p>
            <a:pPr eaLnBrk="1" hangingPunct="1"/>
            <a:r>
              <a:rPr lang="en-US" sz="2000" dirty="0"/>
              <a:t>ই-</a:t>
            </a:r>
            <a:r>
              <a:rPr lang="en-US" sz="2000" dirty="0" err="1"/>
              <a:t>মেইল</a:t>
            </a:r>
            <a:r>
              <a:rPr lang="en-US" sz="2000" dirty="0"/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is\Desktop\Najneen\imagesCA1Y7B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142162" cy="4886520"/>
          </a:xfrm>
          <a:prstGeom prst="rect">
            <a:avLst/>
          </a:prstGeom>
          <a:noFill/>
        </p:spPr>
      </p:pic>
      <p:pic>
        <p:nvPicPr>
          <p:cNvPr id="1028" name="Picture 4" descr="C:\Users\anis\Desktop\Najneen\imagesCA02C9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191000" cy="1600200"/>
          </a:xfrm>
          <a:prstGeom prst="rect">
            <a:avLst/>
          </a:prstGeom>
          <a:noFill/>
        </p:spPr>
      </p:pic>
      <p:pic>
        <p:nvPicPr>
          <p:cNvPr id="1029" name="Picture 5" descr="C:\Users\anis\Desktop\Najneen\imagesCAL5NO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47" y="1752600"/>
            <a:ext cx="4230053" cy="4800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\Desktop\Najneen\flowchart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12" y="0"/>
            <a:ext cx="5119688" cy="6858000"/>
          </a:xfrm>
          <a:prstGeom prst="rect">
            <a:avLst/>
          </a:prstGeom>
          <a:noFill/>
        </p:spPr>
      </p:pic>
      <p:pic>
        <p:nvPicPr>
          <p:cNvPr id="3" name="Picture 3" descr="C:\Users\anis\Desktop\Najneen\imagesCAEJTE0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2004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Flowchart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14600"/>
            <a:ext cx="787908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loop statement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224" y="388382"/>
            <a:ext cx="246697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33400" y="1524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ব্যবহার করে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flowchart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অংকন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For loop statement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ব্যবহার করে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program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লিখতে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6316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4958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r>
              <a:rPr lang="en-US" b="1" u="sng" dirty="0"/>
              <a:t>For loop statement:</a:t>
            </a:r>
            <a:r>
              <a:rPr lang="bn-BD" b="1" u="sng" dirty="0"/>
              <a:t> </a:t>
            </a:r>
            <a:r>
              <a:rPr lang="en-US" b="1" u="sng" dirty="0"/>
              <a:t>(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Syntax/</a:t>
            </a:r>
            <a:r>
              <a:rPr lang="bn-BD" b="1" u="sng" dirty="0"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b="1" u="sng" dirty="0">
                <a:latin typeface="Times New Roman" pitchFamily="18" charset="0"/>
              </a:rPr>
              <a:t>)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/>
          </a:p>
          <a:p>
            <a:pPr>
              <a:buNone/>
            </a:pPr>
            <a:r>
              <a:rPr lang="en-US" dirty="0"/>
              <a:t>For(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initialization; test-condition; increment/decrement 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{</a:t>
            </a:r>
          </a:p>
          <a:p>
            <a:pPr>
              <a:buNone/>
            </a:pPr>
            <a:r>
              <a:rPr lang="en-US" dirty="0"/>
              <a:t>   Body of loop</a:t>
            </a:r>
            <a:r>
              <a:rPr lang="bn-BD" dirty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For loop </a:t>
            </a:r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এর অংশ সমূহঃ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For loop:</a:t>
            </a:r>
            <a:r>
              <a:rPr lang="en-US" sz="2800" b="1" dirty="0"/>
              <a:t> </a:t>
            </a:r>
            <a:r>
              <a:rPr lang="en-US" sz="2800" dirty="0"/>
              <a:t>For statement</a:t>
            </a:r>
            <a:r>
              <a:rPr lang="bn-BD" sz="2800" dirty="0"/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প্রাথমিক মান দ্বারা চক্র শুরু করে এবং    		শেষ মানে না পৌঁছানো পর্যন্ত চক্র চলতে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Initialization :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চলকের প্রাথমিক মান।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Increment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চলকের 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বৃদ্ধি পাওয়া।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Decrement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চলকের 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হ্রাস পাওয়া। 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Body of loop</a:t>
            </a:r>
            <a:r>
              <a:rPr lang="bn-BD" sz="28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মধ্যে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কাজ সংগঠিত হয়।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495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for loop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98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066800"/>
            <a:ext cx="6781800" cy="556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s.uic.edu/~jbell/CourseNotes/CPlus/f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248400" cy="50577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465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anis</dc:creator>
  <cp:lastModifiedBy>DOEL</cp:lastModifiedBy>
  <cp:revision>136</cp:revision>
  <dcterms:created xsi:type="dcterms:W3CDTF">2006-08-16T00:00:00Z</dcterms:created>
  <dcterms:modified xsi:type="dcterms:W3CDTF">2020-04-07T05:30:11Z</dcterms:modified>
</cp:coreProperties>
</file>