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8" r:id="rId4"/>
    <p:sldId id="259" r:id="rId5"/>
    <p:sldId id="260" r:id="rId6"/>
    <p:sldId id="270" r:id="rId7"/>
    <p:sldId id="271" r:id="rId8"/>
    <p:sldId id="272" r:id="rId9"/>
    <p:sldId id="261" r:id="rId10"/>
    <p:sldId id="273" r:id="rId11"/>
    <p:sldId id="274" r:id="rId12"/>
    <p:sldId id="275" r:id="rId13"/>
    <p:sldId id="265" r:id="rId14"/>
    <p:sldId id="276" r:id="rId15"/>
    <p:sldId id="263" r:id="rId16"/>
    <p:sldId id="264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A7E07-4152-4E06-8671-0DED75D535D3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7409D-E854-44CA-AE39-0CC99810B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3162-CB36-47B3-B5EC-E9D78C6CCA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4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409D-E854-44CA-AE39-0CC99810B3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D2B4-7D20-4EC1-8A31-1199AD4D063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D802-042B-4354-A5BE-2A846ECE4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6" y="439168"/>
            <a:ext cx="8239124" cy="60378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00200" y="2133600"/>
            <a:ext cx="6061276" cy="31547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akher con\image\class-8-7\eff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1000"/>
            <a:ext cx="4800600" cy="624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kher con\image\class-8-7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57250"/>
            <a:ext cx="83058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kher con\image\class-8-7\Parachutis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4978"/>
            <a:ext cx="5047686" cy="5674822"/>
          </a:xfrm>
          <a:prstGeom prst="rect">
            <a:avLst/>
          </a:prstGeom>
          <a:noFill/>
        </p:spPr>
      </p:pic>
      <p:pic>
        <p:nvPicPr>
          <p:cNvPr id="6147" name="Picture 3" descr="E:\akher con\image\class-8-7\velocity_animat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838200"/>
            <a:ext cx="3902363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5597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28600" y="457200"/>
            <a:ext cx="86106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dirty="0"/>
          </a:p>
        </p:txBody>
      </p:sp>
      <p:sp>
        <p:nvSpPr>
          <p:cNvPr id="5" name="Flowchart: Predefined Process 4"/>
          <p:cNvSpPr/>
          <p:nvPr/>
        </p:nvSpPr>
        <p:spPr>
          <a:xfrm>
            <a:off x="152400" y="2895600"/>
            <a:ext cx="8839200" cy="3048000"/>
          </a:xfrm>
          <a:prstGeom prst="flowChartPredefined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 ও ওজনের মধ্যে  পার্থক্য লিখ।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kher con\image\class-8-7\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81000"/>
            <a:ext cx="4914900" cy="6019800"/>
          </a:xfrm>
          <a:prstGeom prst="rect">
            <a:avLst/>
          </a:prstGeom>
          <a:noFill/>
        </p:spPr>
      </p:pic>
      <p:pic>
        <p:nvPicPr>
          <p:cNvPr id="7171" name="Picture 3" descr="E:\akher con\image\class-8-7\falling_elevat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3833261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905000" y="457200"/>
            <a:ext cx="4953000" cy="160020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sp>
        <p:nvSpPr>
          <p:cNvPr id="5" name="Flowchart: Predefined Process 4"/>
          <p:cNvSpPr/>
          <p:nvPr/>
        </p:nvSpPr>
        <p:spPr>
          <a:xfrm>
            <a:off x="609600" y="2362200"/>
            <a:ext cx="8534400" cy="3962400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অভিকর্ষ কাকে বলে?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মেরুতে “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”মান কত?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বিষুবীয় অঞ্চলে“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”মান কত?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bldLvl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362200" y="304800"/>
            <a:ext cx="5029200" cy="16764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400" dirty="0"/>
          </a:p>
        </p:txBody>
      </p:sp>
      <p:sp>
        <p:nvSpPr>
          <p:cNvPr id="6" name="Flowchart: Internal Storage 5"/>
          <p:cNvSpPr/>
          <p:nvPr/>
        </p:nvSpPr>
        <p:spPr>
          <a:xfrm>
            <a:off x="838200" y="2819400"/>
            <a:ext cx="7848600" cy="3657600"/>
          </a:xfrm>
          <a:prstGeom prst="flowChartInternal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জানা অভিকর্ষ  বলের কয়েকটি উদাহরণ  লিখে আনবে।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2438400"/>
            <a:ext cx="49872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612" y="2133600"/>
            <a:ext cx="4497388" cy="3951288"/>
          </a:xfr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বংলা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62400"/>
          </a:xfr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 </a:t>
            </a:r>
          </a:p>
          <a:p>
            <a:pPr>
              <a:defRPr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>
              <a:defRPr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7</a:t>
            </a:r>
            <a:endParaRPr lang="bn-BD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>
              <a:defRPr/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akher con\image\class-8-7\tidemo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7010400" cy="5257800"/>
          </a:xfrm>
          <a:prstGeom prst="rect">
            <a:avLst/>
          </a:prstGeom>
          <a:noFill/>
        </p:spPr>
      </p:pic>
      <p:pic>
        <p:nvPicPr>
          <p:cNvPr id="8196" name="Picture 4" descr="E:\akher con\image\class-8-7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2954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1905000"/>
            <a:ext cx="8610600" cy="2667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bn-BD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 ও মহাকর্ষ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457200" y="762000"/>
            <a:ext cx="8382000" cy="15240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228600" y="2362200"/>
            <a:ext cx="8915400" cy="40386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 করতে পারব।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মহাকর্ষ  ও অভিকর্ষের  পার্থক্য  ব্যাখ্যা  করতে  পারব।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অভিকর্ষ  ত্বরণ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  করতে  পারব। ।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ভর  ও  ওজনের  পার্থক্য  করতে  পারব। 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kher con\image\class-8-7\newton_apple_tree_hg_wht_24412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33400"/>
            <a:ext cx="3886200" cy="5715000"/>
          </a:xfrm>
          <a:prstGeom prst="rect">
            <a:avLst/>
          </a:prstGeom>
          <a:noFill/>
        </p:spPr>
      </p:pic>
      <p:pic>
        <p:nvPicPr>
          <p:cNvPr id="1027" name="Picture 3" descr="E:\akher con\image\class-8-7\apple-tre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6350000" cy="601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akher con\image\class-8-7\GMM.jpg"/>
          <p:cNvPicPr>
            <a:picLocks noChangeAspect="1" noChangeArrowheads="1"/>
          </p:cNvPicPr>
          <p:nvPr/>
        </p:nvPicPr>
        <p:blipFill>
          <a:blip r:embed="rId2"/>
          <a:srcRect b="12791"/>
          <a:stretch>
            <a:fillRect/>
          </a:stretch>
        </p:blipFill>
        <p:spPr bwMode="auto">
          <a:xfrm>
            <a:off x="152400" y="304800"/>
            <a:ext cx="8763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kher con\image\class-8-7\gravity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"/>
            <a:ext cx="8077200" cy="2362200"/>
          </a:xfrm>
          <a:prstGeom prst="rect">
            <a:avLst/>
          </a:prstGeom>
          <a:noFill/>
        </p:spPr>
      </p:pic>
      <p:pic>
        <p:nvPicPr>
          <p:cNvPr id="3075" name="Picture 3" descr="E:\akher con\image\class-8-7\Tide-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16530"/>
            <a:ext cx="7924800" cy="398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286000" y="685800"/>
            <a:ext cx="5181600" cy="2209800"/>
          </a:xfrm>
          <a:prstGeom prst="cloudCallout">
            <a:avLst>
              <a:gd name="adj1" fmla="val -23819"/>
              <a:gd name="adj2" fmla="val 8414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28600" y="3810000"/>
            <a:ext cx="8077200" cy="1905000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মহাকর্ষ কাকে বলে?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119</Words>
  <Application>Microsoft Office PowerPoint</Application>
  <PresentationFormat>On-screen Show (4:3)</PresentationFormat>
  <Paragraphs>43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Windows User</cp:lastModifiedBy>
  <cp:revision>82</cp:revision>
  <dcterms:created xsi:type="dcterms:W3CDTF">2014-09-30T03:00:19Z</dcterms:created>
  <dcterms:modified xsi:type="dcterms:W3CDTF">2020-01-18T12:58:25Z</dcterms:modified>
</cp:coreProperties>
</file>