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err="1" smtClean="0"/>
              <a:t>শুভ</a:t>
            </a:r>
            <a:r>
              <a:rPr lang="en-US" sz="8000" dirty="0" smtClean="0"/>
              <a:t> </a:t>
            </a:r>
            <a:r>
              <a:rPr lang="en-US" sz="8000" dirty="0" err="1" smtClean="0"/>
              <a:t>সকাল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848600" cy="4114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09824"/>
            <a:ext cx="5029200" cy="34575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934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i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it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772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305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LOCK DOWN</a:t>
            </a:r>
            <a:endParaRPr lang="en-US" sz="9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96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সচেতনতার</a:t>
            </a:r>
            <a:r>
              <a:rPr lang="en-US" sz="7200" dirty="0" smtClean="0"/>
              <a:t> </a:t>
            </a:r>
            <a:r>
              <a:rPr lang="en-US" sz="7200" dirty="0" err="1" smtClean="0"/>
              <a:t>জন্য</a:t>
            </a:r>
            <a:r>
              <a:rPr lang="en-US" sz="7200" dirty="0" smtClean="0"/>
              <a:t> </a:t>
            </a:r>
            <a:r>
              <a:rPr lang="en-US" sz="7200" dirty="0" err="1" smtClean="0"/>
              <a:t>মুক্ত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পাঠে</a:t>
            </a:r>
            <a:r>
              <a:rPr lang="en-US" sz="7200" dirty="0" smtClean="0"/>
              <a:t> </a:t>
            </a:r>
            <a:r>
              <a:rPr lang="en-US" sz="7200" dirty="0" err="1" smtClean="0"/>
              <a:t>প্রশিক্ষন</a:t>
            </a:r>
            <a:r>
              <a:rPr lang="en-US" sz="7200" dirty="0" smtClean="0"/>
              <a:t> </a:t>
            </a:r>
            <a:r>
              <a:rPr lang="en-US" sz="7200" dirty="0" err="1" smtClean="0"/>
              <a:t>নিলে</a:t>
            </a:r>
            <a:r>
              <a:rPr lang="en-US" sz="7200" dirty="0" smtClean="0"/>
              <a:t> </a:t>
            </a:r>
            <a:r>
              <a:rPr lang="en-US" sz="7200" dirty="0" err="1" smtClean="0"/>
              <a:t>প্রশিক্ষিত</a:t>
            </a:r>
            <a:r>
              <a:rPr lang="en-US" sz="7200" dirty="0" smtClean="0"/>
              <a:t> </a:t>
            </a:r>
            <a:r>
              <a:rPr lang="en-US" sz="7200" dirty="0" err="1" smtClean="0"/>
              <a:t>হওয়া</a:t>
            </a:r>
            <a:r>
              <a:rPr lang="en-US" sz="7200" dirty="0" smtClean="0"/>
              <a:t> </a:t>
            </a:r>
            <a:r>
              <a:rPr lang="en-US" sz="7200" dirty="0" err="1" smtClean="0"/>
              <a:t>যাবে</a:t>
            </a:r>
            <a:r>
              <a:rPr lang="en-US" sz="7200" dirty="0" smtClean="0"/>
              <a:t>, </a:t>
            </a:r>
            <a:r>
              <a:rPr lang="en-US" sz="7200" dirty="0" err="1" smtClean="0"/>
              <a:t>সার্টিফিকেট</a:t>
            </a:r>
            <a:r>
              <a:rPr lang="en-US" sz="7200" dirty="0" smtClean="0"/>
              <a:t> ও </a:t>
            </a:r>
            <a:r>
              <a:rPr lang="en-US" sz="7200" dirty="0" err="1" smtClean="0"/>
              <a:t>মিলবে</a:t>
            </a:r>
            <a:r>
              <a:rPr lang="en-US" sz="7200" dirty="0" smtClean="0"/>
              <a:t>|</a:t>
            </a:r>
            <a:endParaRPr lang="en-US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4-07 certificate20200407190403 p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4-07 certificate20200407190452 pdf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152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ঘরে</a:t>
            </a:r>
            <a:r>
              <a:rPr lang="en-US" sz="8000" dirty="0" smtClean="0"/>
              <a:t> </a:t>
            </a:r>
            <a:r>
              <a:rPr lang="en-US" sz="8000" dirty="0" err="1" smtClean="0"/>
              <a:t>থাকব</a:t>
            </a:r>
            <a:endParaRPr lang="en-US" sz="8000" dirty="0" smtClean="0"/>
          </a:p>
          <a:p>
            <a:r>
              <a:rPr lang="en-US" sz="8000" dirty="0" err="1" smtClean="0"/>
              <a:t>নিরাপদে</a:t>
            </a:r>
            <a:r>
              <a:rPr lang="en-US" sz="8000" dirty="0" smtClean="0"/>
              <a:t> </a:t>
            </a:r>
            <a:r>
              <a:rPr lang="en-US" sz="8000" dirty="0" err="1" smtClean="0"/>
              <a:t>থাকব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429000"/>
            <a:ext cx="7239000" cy="26307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সামাজিক</a:t>
            </a:r>
            <a:r>
              <a:rPr lang="en-US" sz="8000" dirty="0" smtClean="0"/>
              <a:t> </a:t>
            </a:r>
            <a:r>
              <a:rPr lang="en-US" sz="8000" dirty="0" err="1" smtClean="0"/>
              <a:t>দুরত্ব</a:t>
            </a:r>
            <a:endParaRPr lang="en-US" sz="8000" dirty="0" smtClean="0"/>
          </a:p>
          <a:p>
            <a:r>
              <a:rPr lang="en-US" sz="8000" dirty="0" err="1" smtClean="0"/>
              <a:t>বজায়</a:t>
            </a:r>
            <a:r>
              <a:rPr lang="en-US" sz="8000" dirty="0" smtClean="0"/>
              <a:t> </a:t>
            </a:r>
            <a:r>
              <a:rPr lang="en-US" sz="8000" dirty="0" err="1" smtClean="0"/>
              <a:t>রাখব</a:t>
            </a:r>
            <a:r>
              <a:rPr lang="en-US" sz="8000" dirty="0" smtClean="0"/>
              <a:t>|</a:t>
            </a:r>
            <a:endParaRPr lang="en-US" sz="8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731520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সবাই</a:t>
            </a:r>
            <a:r>
              <a:rPr lang="en-US" sz="7200" dirty="0" smtClean="0"/>
              <a:t> </a:t>
            </a:r>
            <a:r>
              <a:rPr lang="en-US" sz="7200" dirty="0" err="1" smtClean="0"/>
              <a:t>ভাল</a:t>
            </a:r>
            <a:r>
              <a:rPr lang="en-US" sz="7200" dirty="0" smtClean="0"/>
              <a:t> </a:t>
            </a:r>
            <a:r>
              <a:rPr lang="en-US" sz="7200" dirty="0" err="1" smtClean="0"/>
              <a:t>থাকুন</a:t>
            </a:r>
            <a:r>
              <a:rPr lang="en-US" sz="7200" dirty="0" smtClean="0"/>
              <a:t> </a:t>
            </a:r>
          </a:p>
          <a:p>
            <a:r>
              <a:rPr lang="en-US" sz="7200" dirty="0" err="1" smtClean="0"/>
              <a:t>নিরাপদে</a:t>
            </a:r>
            <a:r>
              <a:rPr lang="en-US" sz="7200" dirty="0" smtClean="0"/>
              <a:t> </a:t>
            </a:r>
            <a:r>
              <a:rPr lang="en-US" sz="7200" dirty="0" err="1" smtClean="0"/>
              <a:t>থাকুন</a:t>
            </a:r>
            <a:endParaRPr lang="en-US" sz="7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6858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বাড়ীতেই</a:t>
            </a:r>
            <a:r>
              <a:rPr lang="en-US" sz="8800" dirty="0" smtClean="0"/>
              <a:t> </a:t>
            </a:r>
            <a:r>
              <a:rPr lang="en-US" sz="8800" dirty="0" err="1" smtClean="0"/>
              <a:t>থাকুন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352800"/>
            <a:ext cx="75438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আল্লাহ</a:t>
            </a:r>
            <a:r>
              <a:rPr lang="en-US" sz="8000" dirty="0" smtClean="0"/>
              <a:t> </a:t>
            </a:r>
            <a:r>
              <a:rPr lang="en-US" sz="8000" dirty="0" err="1" smtClean="0"/>
              <a:t>সহায়</a:t>
            </a:r>
            <a:r>
              <a:rPr lang="en-US" sz="8000" dirty="0" smtClean="0"/>
              <a:t> </a:t>
            </a:r>
            <a:r>
              <a:rPr lang="en-US" sz="8000" dirty="0" err="1" smtClean="0"/>
              <a:t>হউক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924800" cy="17525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9600" dirty="0" err="1" smtClean="0"/>
              <a:t>পরিচিতি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229600" cy="4191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err="1" smtClean="0"/>
              <a:t>কাজী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শাহানুর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আলম</a:t>
            </a:r>
            <a:endParaRPr lang="en-US" sz="6000" dirty="0" smtClean="0"/>
          </a:p>
          <a:p>
            <a:r>
              <a:rPr lang="en-US" sz="6000" dirty="0" err="1" smtClean="0"/>
              <a:t>সহঃ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endParaRPr lang="en-US" sz="6000" dirty="0" smtClean="0"/>
          </a:p>
          <a:p>
            <a:r>
              <a:rPr lang="en-US" sz="6000" dirty="0" err="1" smtClean="0"/>
              <a:t>পলিটেকনিক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উচ্চ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endParaRPr lang="en-US" sz="6000" dirty="0" smtClean="0"/>
          </a:p>
          <a:p>
            <a:r>
              <a:rPr lang="en-US" sz="6000" dirty="0" err="1" smtClean="0"/>
              <a:t>রংপুর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ovit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81200"/>
            <a:ext cx="6400800" cy="2590800"/>
          </a:xfr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আজকের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পাঠ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7244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করোনা</a:t>
            </a:r>
            <a:r>
              <a:rPr lang="en-US" sz="8800" dirty="0" smtClean="0"/>
              <a:t> </a:t>
            </a:r>
            <a:r>
              <a:rPr lang="en-US" sz="8800" dirty="0" err="1" smtClean="0"/>
              <a:t>ভাইরাস</a:t>
            </a:r>
            <a:endParaRPr lang="en-US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করোনা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ভাইরাস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কি</a:t>
            </a:r>
            <a:r>
              <a:rPr lang="en-US" sz="8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</a:rPr>
              <a:t>এর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</a:rPr>
              <a:t>লক্ষন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800" dirty="0" smtClean="0">
                <a:solidFill>
                  <a:srgbClr val="92D050"/>
                </a:solidFill>
              </a:rPr>
              <a:t>ও </a:t>
            </a:r>
            <a:r>
              <a:rPr lang="en-US" sz="8800" dirty="0" err="1" smtClean="0">
                <a:solidFill>
                  <a:srgbClr val="92D050"/>
                </a:solidFill>
              </a:rPr>
              <a:t>প্রতিকারের</a:t>
            </a:r>
            <a:r>
              <a:rPr lang="en-US" sz="8800" dirty="0" smtClean="0">
                <a:solidFill>
                  <a:srgbClr val="92D050"/>
                </a:solidFill>
              </a:rPr>
              <a:t> </a:t>
            </a:r>
            <a:r>
              <a:rPr lang="en-US" sz="8800" dirty="0" err="1" smtClean="0">
                <a:solidFill>
                  <a:srgbClr val="92D050"/>
                </a:solidFill>
              </a:rPr>
              <a:t>উপায়</a:t>
            </a:r>
            <a:endParaRPr lang="en-US" sz="8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50167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পরবর্তী</a:t>
            </a:r>
            <a:r>
              <a:rPr lang="en-US" sz="8000" dirty="0" smtClean="0"/>
              <a:t> </a:t>
            </a:r>
            <a:r>
              <a:rPr lang="en-US" sz="8000" dirty="0" err="1" smtClean="0"/>
              <a:t>স্লাইড</a:t>
            </a:r>
            <a:r>
              <a:rPr lang="en-US" sz="8000" dirty="0" smtClean="0"/>
              <a:t> </a:t>
            </a:r>
            <a:r>
              <a:rPr lang="en-US" sz="8000" dirty="0" err="1" smtClean="0"/>
              <a:t>গুলোতে</a:t>
            </a:r>
            <a:r>
              <a:rPr lang="en-US" sz="8000" dirty="0" smtClean="0"/>
              <a:t> </a:t>
            </a:r>
            <a:r>
              <a:rPr lang="en-US" sz="8000" dirty="0" err="1" smtClean="0"/>
              <a:t>বিভিন্ন</a:t>
            </a:r>
            <a:r>
              <a:rPr lang="en-US" sz="8000" dirty="0" smtClean="0"/>
              <a:t> </a:t>
            </a:r>
            <a:r>
              <a:rPr lang="en-US" sz="8000" dirty="0" err="1" smtClean="0"/>
              <a:t>পোষ্টারের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মাধ্যমে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দেখানো</a:t>
            </a:r>
            <a:r>
              <a:rPr lang="en-US" sz="8000" dirty="0" smtClean="0"/>
              <a:t> </a:t>
            </a:r>
            <a:r>
              <a:rPr lang="en-US" sz="8000" dirty="0" err="1" smtClean="0"/>
              <a:t>হলঃ</a:t>
            </a:r>
            <a:endParaRPr lang="en-US" sz="8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r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0" y="869496"/>
            <a:ext cx="7946409" cy="5074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 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77239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543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01000" cy="5867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68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শুভ সকাল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User</dc:creator>
  <cp:lastModifiedBy>User</cp:lastModifiedBy>
  <cp:revision>22</cp:revision>
  <dcterms:created xsi:type="dcterms:W3CDTF">2006-08-16T00:00:00Z</dcterms:created>
  <dcterms:modified xsi:type="dcterms:W3CDTF">2020-04-08T07:31:59Z</dcterms:modified>
</cp:coreProperties>
</file>