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3" r:id="rId6"/>
    <p:sldId id="264" r:id="rId7"/>
    <p:sldId id="268" r:id="rId8"/>
    <p:sldId id="279" r:id="rId9"/>
    <p:sldId id="265" r:id="rId10"/>
    <p:sldId id="271" r:id="rId11"/>
    <p:sldId id="277" r:id="rId12"/>
    <p:sldId id="270" r:id="rId13"/>
    <p:sldId id="278" r:id="rId14"/>
    <p:sldId id="284" r:id="rId15"/>
    <p:sldId id="281" r:id="rId16"/>
    <p:sldId id="259" r:id="rId17"/>
    <p:sldId id="262" r:id="rId18"/>
    <p:sldId id="261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45E13-E220-48D5-AB9B-660E6C15D36D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C87B2-27E4-4C98-B1CE-2FE31C198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ck Arc 4"/>
          <p:cNvSpPr/>
          <p:nvPr/>
        </p:nvSpPr>
        <p:spPr>
          <a:xfrm>
            <a:off x="1143000" y="1371600"/>
            <a:ext cx="7086600" cy="6172200"/>
          </a:xfrm>
          <a:prstGeom prst="blockArc">
            <a:avLst>
              <a:gd name="adj1" fmla="val 10744074"/>
              <a:gd name="adj2" fmla="val 0"/>
              <a:gd name="adj3" fmla="val 2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381000"/>
            <a:ext cx="37623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" y="1429889"/>
            <a:ext cx="3834582" cy="382791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304800"/>
            <a:ext cx="6858000" cy="838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54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4580" y="5491711"/>
            <a:ext cx="457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বিধ্বস্ত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9889"/>
            <a:ext cx="4322763" cy="382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5343435"/>
            <a:ext cx="462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বাড়ি</a:t>
            </a:r>
            <a:r>
              <a:rPr lang="en-US" sz="3600" dirty="0" smtClean="0"/>
              <a:t> </a:t>
            </a:r>
            <a:r>
              <a:rPr lang="en-US" sz="3600" dirty="0" err="1" smtClean="0"/>
              <a:t>ঘর</a:t>
            </a:r>
            <a:r>
              <a:rPr lang="en-US" sz="3600" dirty="0" smtClean="0"/>
              <a:t>           </a:t>
            </a:r>
            <a:r>
              <a:rPr lang="en-US" sz="3600" dirty="0" err="1" smtClean="0"/>
              <a:t>পানিতে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বিলীন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94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600200" y="1219200"/>
            <a:ext cx="5715000" cy="21336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648200"/>
            <a:ext cx="8382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ক্ষয়ের ৪টি করে ক্ষতিকর দিক খাতায় লিখ।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82887"/>
            <a:ext cx="4572000" cy="2590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270387"/>
            <a:ext cx="5105400" cy="1752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54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5638800"/>
            <a:ext cx="457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প্রবাহজনিত ভূমিক্ষয়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0" y="2746375"/>
            <a:ext cx="45720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44575"/>
            <a:ext cx="7315200" cy="1546225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924800" cy="1752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ও কি কি ভাবে ভূমিক্ষয় হতে পারে খাতায় লিখ। </a:t>
            </a:r>
            <a:endParaRPr lang="en-US" sz="48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>
          <a:xfrm>
            <a:off x="857429" y="1676400"/>
            <a:ext cx="7372171" cy="48952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91400" cy="49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9" y="1676400"/>
            <a:ext cx="7372171" cy="49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8" y="1676400"/>
            <a:ext cx="7668982" cy="49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228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</a:t>
            </a:r>
            <a:r>
              <a:rPr lang="en-US" sz="7200" dirty="0" err="1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সো</a:t>
            </a:r>
            <a:r>
              <a:rPr lang="en-US" sz="7200" dirty="0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কিছু</a:t>
            </a:r>
            <a:r>
              <a:rPr lang="en-US" sz="7200" dirty="0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</a:t>
            </a:r>
            <a:r>
              <a:rPr lang="en-US" sz="7200" dirty="0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prstClr val="black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>
            <a:fillRect/>
          </a:stretch>
        </p:blipFill>
        <p:spPr>
          <a:xfrm flipV="1">
            <a:off x="2590801" y="1859281"/>
            <a:ext cx="3657600" cy="2407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0488" y="5976938"/>
            <a:ext cx="3694112" cy="8810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n-BD" sz="5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ভূমিক্ষয়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" y="533400"/>
            <a:ext cx="83042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828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516" y="2514600"/>
            <a:ext cx="769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00400"/>
            <a:ext cx="552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আস্তরন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ভূমিক্ষ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962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572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1888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ভাংগন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0516" y="1131332"/>
            <a:ext cx="3810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ভূমিক্ষয়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23" y="-78032"/>
            <a:ext cx="56324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8933916">
            <a:off x="319224" y="1293778"/>
            <a:ext cx="3826998" cy="1386641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031694"/>
            <a:ext cx="8382000" cy="28263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ভূমি কর্ষণ কাকে বলে?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উদ্দীপকে প্রদর্শিত ভূমিক্ষয় কিভাবে ক্ষতি করে ব্যাখ্যা দাও। </a:t>
            </a: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৩।ভূমিক্ষয় জনিত ৪ টি করে ক্ষতির দিক ও তার প্রতিকার উল্লেখ কর।  </a:t>
            </a: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461903"/>
            <a:ext cx="4572000" cy="33480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 rot="19598979">
            <a:off x="424399" y="1278573"/>
            <a:ext cx="4258442" cy="198120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800600"/>
            <a:ext cx="8458200" cy="18288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937000" algn="l"/>
              </a:tabLst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মানুষের জীবনে কি ধরনের ভুমিকা রাখে -  আলোচনা কর।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33" y="1981200"/>
            <a:ext cx="34463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5200" y="9906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dirty="0">
              <a:solidFill>
                <a:srgbClr val="7030A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05225"/>
            <a:ext cx="3048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3" y="0"/>
            <a:ext cx="632928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5016"/>
            <a:ext cx="2743200" cy="2950464"/>
          </a:xfrm>
          <a:prstGeom prst="roundRect">
            <a:avLst>
              <a:gd name="adj" fmla="val 478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4800" y="3239196"/>
            <a:ext cx="5257800" cy="2339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জলিল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E-mail: ajbliton@outlook.com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381000"/>
            <a:ext cx="8077200" cy="12954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133600"/>
            <a:ext cx="4572000" cy="449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ও প্রযুক্তি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সংখ্যাঃ 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৯৫জন</a:t>
            </a:r>
            <a:endParaRPr lang="bn-BD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2088627"/>
            <a:ext cx="3217545" cy="43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2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43800" cy="1143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পরিকল্পনা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08154"/>
              </p:ext>
            </p:extLst>
          </p:nvPr>
        </p:nvGraphicFramePr>
        <p:xfrm>
          <a:off x="838200" y="1676400"/>
          <a:ext cx="7505700" cy="496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11"/>
                <a:gridCol w="1280652"/>
                <a:gridCol w="2728365"/>
                <a:gridCol w="1035269"/>
                <a:gridCol w="1552903"/>
              </a:tblGrid>
              <a:tr h="436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ঊপকরন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74815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কুশল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বিনিময়,শ্রেণী বিন্যাস,মনযোগ আকর্ষণ,পাঠ ঘোণা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-25000" dirty="0" smtClean="0">
                          <a:latin typeface="NikoshBAN" pitchFamily="2" charset="0"/>
                          <a:cs typeface="NikoshBAN" pitchFamily="2" charset="0"/>
                        </a:rPr>
                        <a:t>1</a:t>
                      </a:r>
                      <a:r>
                        <a:rPr lang="bn-BD" sz="1600" baseline="-25000" dirty="0" smtClean="0">
                          <a:latin typeface="NikoshBAN" pitchFamily="2" charset="0"/>
                          <a:cs typeface="NikoshBAN" pitchFamily="2" charset="0"/>
                        </a:rPr>
                        <a:t>+১+২+১=</a:t>
                      </a:r>
                    </a:p>
                    <a:p>
                      <a:pPr algn="ctr"/>
                      <a:r>
                        <a:rPr lang="bn-BD" sz="1600" baseline="-25000" dirty="0" smtClean="0">
                          <a:latin typeface="NikoshBAN" pitchFamily="2" charset="0"/>
                          <a:cs typeface="NikoshBAN" pitchFamily="2" charset="0"/>
                        </a:rPr>
                        <a:t>৫মিঃ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6927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ফল-১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প্রদর্শন, সংক্ষিপ্ত আলোচনা ও প্রশ্নোত্তর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8646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ফল-২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প্রদর্শন, আলোচনা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জোডায় কাজ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সি, পাঠ্য বই ও চক বোর্ড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6927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ফল-৩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প্রদর্শন, আলোচনা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ডি সি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পাঠ্য বই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775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শিখনফল-৪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প্রদর্শন, আলোচনা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দলীয়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০৯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 ,পাঠ্য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বই 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ও কর্মপত্র</a:t>
                      </a:r>
                      <a:endParaRPr lang="en-US" sz="1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6927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০৮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ডি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সি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6927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বাডীর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কাজ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চকবোর্ড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6927"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সমাপ্তি ঘোষণা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মিঃ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ডি সি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8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133600" y="0"/>
            <a:ext cx="5410200" cy="17526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48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3657600" cy="4191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2133600"/>
            <a:ext cx="3733800" cy="4191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676400" y="381000"/>
            <a:ext cx="5562600" cy="1447800"/>
          </a:xfrm>
          <a:prstGeom prst="cloudCallout">
            <a:avLst>
              <a:gd name="adj1" fmla="val -51588"/>
              <a:gd name="adj2" fmla="val 879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762000" y="1905000"/>
            <a:ext cx="7924800" cy="48006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 </a:t>
            </a:r>
          </a:p>
          <a:p>
            <a:pPr lvl="0" algn="ctr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lvl="0" algn="ctr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 রোধ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96200" cy="11430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447800"/>
            <a:ext cx="8610600" cy="5105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ভূমিক্ষয়ের ধারণা সংজ্ঞায়িত ও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নির্ণয় করতে পারবে। 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ভূমিক্ষয়ের ক্ষতির দিক সমুহ বর্ণন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ভূমিক্ষয়ের শ্রেনী বিভাগ করতে পারবে।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ভূমিক্ষয়ের কারন সনাক্ত ও ক্ষয়রোধের উপায় বর্ণনা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273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19250"/>
            <a:ext cx="7017489" cy="3771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1143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bn-BD" sz="54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03844" y="5486400"/>
            <a:ext cx="4800600" cy="1371600"/>
          </a:xfrm>
          <a:prstGeom prst="roundRect">
            <a:avLst>
              <a:gd name="adj" fmla="val 3694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ভূমিক্ষয়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26365"/>
            <a:ext cx="3829668" cy="3955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1"/>
            <a:ext cx="3429000" cy="411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2286000" y="0"/>
            <a:ext cx="4800600" cy="838200"/>
          </a:xfrm>
          <a:prstGeom prst="wedgeEllipseCallout">
            <a:avLst>
              <a:gd name="adj1" fmla="val -4550"/>
              <a:gd name="adj2" fmla="val 21030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দেখি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638800"/>
            <a:ext cx="3810000" cy="990600"/>
          </a:xfrm>
          <a:prstGeom prst="roundRect">
            <a:avLst>
              <a:gd name="adj" fmla="val 4616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ভূমিক্ষয়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5638800"/>
            <a:ext cx="3581400" cy="91440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ানুষ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কর্তৃক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338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পাঠ পরিকল্পনা</vt:lpstr>
      <vt:lpstr>PowerPoint Presentation</vt:lpstr>
      <vt:lpstr>PowerPoint Presentation</vt:lpstr>
      <vt:lpstr>শিখনফল</vt:lpstr>
      <vt:lpstr> ছবিটি দেখি 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100</cp:revision>
  <dcterms:created xsi:type="dcterms:W3CDTF">2006-08-16T00:00:00Z</dcterms:created>
  <dcterms:modified xsi:type="dcterms:W3CDTF">2020-04-06T18:14:05Z</dcterms:modified>
</cp:coreProperties>
</file>