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3" r:id="rId7"/>
    <p:sldId id="264" r:id="rId8"/>
    <p:sldId id="265" r:id="rId9"/>
    <p:sldId id="273" r:id="rId10"/>
    <p:sldId id="262" r:id="rId11"/>
    <p:sldId id="261" r:id="rId12"/>
    <p:sldId id="272" r:id="rId13"/>
    <p:sldId id="271" r:id="rId14"/>
    <p:sldId id="267" r:id="rId15"/>
    <p:sldId id="266" r:id="rId16"/>
    <p:sldId id="268"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E7458F-157E-4DB7-BF87-0A515C8CD916}"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B1A9E14A-F666-4984-9BCC-5D0BBCA5AA2A}">
      <dgm:prSet phldrT="[Text]"/>
      <dgm:spPr/>
      <dgm:t>
        <a:bodyPr/>
        <a:lstStyle/>
        <a:p>
          <a:r>
            <a:rPr lang="bn-IN" dirty="0" smtClean="0">
              <a:solidFill>
                <a:srgbClr val="FF0000"/>
              </a:solidFill>
              <a:latin typeface="NikoshBAN" panose="02000000000000000000" pitchFamily="2" charset="0"/>
              <a:cs typeface="NikoshBAN" panose="02000000000000000000" pitchFamily="2" charset="0"/>
            </a:rPr>
            <a:t>বিরাম চিহ্নঃ </a:t>
          </a:r>
          <a:endParaRPr lang="en-US" dirty="0"/>
        </a:p>
      </dgm:t>
    </dgm:pt>
    <dgm:pt modelId="{DCCBF1BE-96FD-4BD1-ABA9-BEC028058D3C}" type="parTrans" cxnId="{66F356F6-B44A-474B-ACB7-B3035AF35374}">
      <dgm:prSet/>
      <dgm:spPr/>
      <dgm:t>
        <a:bodyPr/>
        <a:lstStyle/>
        <a:p>
          <a:endParaRPr lang="en-US"/>
        </a:p>
      </dgm:t>
    </dgm:pt>
    <dgm:pt modelId="{15A52809-FF2E-43CD-AD4A-E161EA5DFE29}" type="sibTrans" cxnId="{66F356F6-B44A-474B-ACB7-B3035AF35374}">
      <dgm:prSet/>
      <dgm:spPr/>
      <dgm:t>
        <a:bodyPr/>
        <a:lstStyle/>
        <a:p>
          <a:endParaRPr lang="en-US"/>
        </a:p>
      </dgm:t>
    </dgm:pt>
    <dgm:pt modelId="{FCA278AF-6499-45DA-8169-6171EA16FD68}">
      <dgm:prSet phldrT="[Text]" custT="1"/>
      <dgm:spPr/>
      <dgm:t>
        <a:bodyPr/>
        <a:lstStyle/>
        <a:p>
          <a:r>
            <a:rPr lang="bn-IN" sz="4000" dirty="0" smtClean="0"/>
            <a:t>।</a:t>
          </a:r>
          <a:endParaRPr lang="en-US" sz="4000" dirty="0"/>
        </a:p>
      </dgm:t>
    </dgm:pt>
    <dgm:pt modelId="{C9033F31-3E92-4299-B50A-C91CC9C5C158}" type="parTrans" cxnId="{E324D92C-B127-4045-A9C4-707DCE71E038}">
      <dgm:prSet/>
      <dgm:spPr/>
      <dgm:t>
        <a:bodyPr/>
        <a:lstStyle/>
        <a:p>
          <a:endParaRPr lang="en-US"/>
        </a:p>
      </dgm:t>
    </dgm:pt>
    <dgm:pt modelId="{AC72719F-71A8-4CA3-A326-75035C4D7798}" type="sibTrans" cxnId="{E324D92C-B127-4045-A9C4-707DCE71E038}">
      <dgm:prSet/>
      <dgm:spPr/>
      <dgm:t>
        <a:bodyPr/>
        <a:lstStyle/>
        <a:p>
          <a:endParaRPr lang="en-US"/>
        </a:p>
      </dgm:t>
    </dgm:pt>
    <dgm:pt modelId="{7D4C9B27-ECBE-4C68-BDFF-12596860EFD8}">
      <dgm:prSet phldrT="[Text]" custT="1"/>
      <dgm:spPr/>
      <dgm:t>
        <a:bodyPr/>
        <a:lstStyle/>
        <a:p>
          <a:r>
            <a:rPr lang="bn-IN" sz="5400" dirty="0" smtClean="0"/>
            <a:t>,</a:t>
          </a:r>
          <a:endParaRPr lang="en-US" sz="5400" dirty="0"/>
        </a:p>
      </dgm:t>
    </dgm:pt>
    <dgm:pt modelId="{E6D1E4C0-CCD9-418D-9742-B7CED441B2B5}" type="parTrans" cxnId="{B49638D0-F276-4E81-85D2-560405958D36}">
      <dgm:prSet/>
      <dgm:spPr/>
      <dgm:t>
        <a:bodyPr/>
        <a:lstStyle/>
        <a:p>
          <a:endParaRPr lang="en-US"/>
        </a:p>
      </dgm:t>
    </dgm:pt>
    <dgm:pt modelId="{59A1B29B-BBAF-4C94-B621-F01A14A11A34}" type="sibTrans" cxnId="{B49638D0-F276-4E81-85D2-560405958D36}">
      <dgm:prSet/>
      <dgm:spPr/>
      <dgm:t>
        <a:bodyPr/>
        <a:lstStyle/>
        <a:p>
          <a:endParaRPr lang="en-US"/>
        </a:p>
      </dgm:t>
    </dgm:pt>
    <dgm:pt modelId="{F932CE2C-671D-4C94-A098-EED73916ABB8}">
      <dgm:prSet phldrT="[Text]" custT="1"/>
      <dgm:spPr/>
      <dgm:t>
        <a:bodyPr/>
        <a:lstStyle/>
        <a:p>
          <a:r>
            <a:rPr lang="bn-IN" sz="4000" dirty="0" smtClean="0"/>
            <a:t>?</a:t>
          </a:r>
          <a:endParaRPr lang="en-US" sz="4000" dirty="0"/>
        </a:p>
      </dgm:t>
    </dgm:pt>
    <dgm:pt modelId="{7D770BB5-E3D4-49CC-8408-F9E591B4C2E8}" type="parTrans" cxnId="{4562A520-560C-4268-95F9-080174D166A4}">
      <dgm:prSet/>
      <dgm:spPr/>
      <dgm:t>
        <a:bodyPr/>
        <a:lstStyle/>
        <a:p>
          <a:endParaRPr lang="en-US"/>
        </a:p>
      </dgm:t>
    </dgm:pt>
    <dgm:pt modelId="{926C1FAB-A6A3-4BE2-9149-1B3AE662B9DB}" type="sibTrans" cxnId="{4562A520-560C-4268-95F9-080174D166A4}">
      <dgm:prSet/>
      <dgm:spPr/>
      <dgm:t>
        <a:bodyPr/>
        <a:lstStyle/>
        <a:p>
          <a:endParaRPr lang="en-US"/>
        </a:p>
      </dgm:t>
    </dgm:pt>
    <dgm:pt modelId="{5099F995-0EC3-4819-97DA-DD4CE7502A46}">
      <dgm:prSet phldrT="[Text]" custT="1"/>
      <dgm:spPr/>
      <dgm:t>
        <a:bodyPr/>
        <a:lstStyle/>
        <a:p>
          <a:r>
            <a:rPr lang="bn-IN" sz="6000" dirty="0" smtClean="0"/>
            <a:t>!</a:t>
          </a:r>
          <a:endParaRPr lang="en-US" sz="6000" dirty="0"/>
        </a:p>
      </dgm:t>
    </dgm:pt>
    <dgm:pt modelId="{3F78A341-E163-48BA-B1B3-3FD8F587DDBA}" type="parTrans" cxnId="{C45A8332-10B8-4855-BB88-EE0BA588C36D}">
      <dgm:prSet/>
      <dgm:spPr/>
      <dgm:t>
        <a:bodyPr/>
        <a:lstStyle/>
        <a:p>
          <a:endParaRPr lang="en-US"/>
        </a:p>
      </dgm:t>
    </dgm:pt>
    <dgm:pt modelId="{EE11157F-5BD6-46B9-91AD-703153E2B670}" type="sibTrans" cxnId="{C45A8332-10B8-4855-BB88-EE0BA588C36D}">
      <dgm:prSet/>
      <dgm:spPr/>
      <dgm:t>
        <a:bodyPr/>
        <a:lstStyle/>
        <a:p>
          <a:endParaRPr lang="en-US"/>
        </a:p>
      </dgm:t>
    </dgm:pt>
    <dgm:pt modelId="{B30A6A26-CF1E-4A35-AD36-C418F3FD3AC0}">
      <dgm:prSet phldrT="[Text]" custT="1"/>
      <dgm:spPr/>
      <dgm:t>
        <a:bodyPr/>
        <a:lstStyle/>
        <a:p>
          <a:r>
            <a:rPr lang="bn-IN" sz="3200" dirty="0" smtClean="0"/>
            <a:t>ঃ</a:t>
          </a:r>
        </a:p>
        <a:p>
          <a:endParaRPr lang="en-US" sz="2100" dirty="0"/>
        </a:p>
      </dgm:t>
    </dgm:pt>
    <dgm:pt modelId="{230D0059-3B41-4F86-95CD-EBBC5DF9E32D}" type="parTrans" cxnId="{934BA9A4-1CD7-4732-BBC2-B30A23509434}">
      <dgm:prSet/>
      <dgm:spPr/>
      <dgm:t>
        <a:bodyPr/>
        <a:lstStyle/>
        <a:p>
          <a:endParaRPr lang="en-US"/>
        </a:p>
      </dgm:t>
    </dgm:pt>
    <dgm:pt modelId="{20DAFA32-D4C6-4EB7-9607-CED862B7F33C}" type="sibTrans" cxnId="{934BA9A4-1CD7-4732-BBC2-B30A23509434}">
      <dgm:prSet/>
      <dgm:spPr/>
      <dgm:t>
        <a:bodyPr/>
        <a:lstStyle/>
        <a:p>
          <a:endParaRPr lang="en-US"/>
        </a:p>
      </dgm:t>
    </dgm:pt>
    <dgm:pt modelId="{DE448C04-ECF2-4A9D-97BA-8FC4DA4A3D73}">
      <dgm:prSet phldrT="[Text]"/>
      <dgm:spPr/>
      <dgm:t>
        <a:bodyPr/>
        <a:lstStyle/>
        <a:p>
          <a:r>
            <a:rPr lang="bn-IN" dirty="0" smtClean="0"/>
            <a:t>;</a:t>
          </a:r>
          <a:endParaRPr lang="en-US" dirty="0"/>
        </a:p>
      </dgm:t>
    </dgm:pt>
    <dgm:pt modelId="{D233E1F8-3A30-4A6E-A140-3F1A95E39EAB}" type="parTrans" cxnId="{EE69CD80-C3DC-457B-A58F-5F4CFA6A4058}">
      <dgm:prSet/>
      <dgm:spPr/>
      <dgm:t>
        <a:bodyPr/>
        <a:lstStyle/>
        <a:p>
          <a:endParaRPr lang="en-US"/>
        </a:p>
      </dgm:t>
    </dgm:pt>
    <dgm:pt modelId="{2DE2FAF5-16C5-4DC8-92B5-840A415EB080}" type="sibTrans" cxnId="{EE69CD80-C3DC-457B-A58F-5F4CFA6A4058}">
      <dgm:prSet/>
      <dgm:spPr/>
      <dgm:t>
        <a:bodyPr/>
        <a:lstStyle/>
        <a:p>
          <a:endParaRPr lang="en-US"/>
        </a:p>
      </dgm:t>
    </dgm:pt>
    <dgm:pt modelId="{001B3840-DBAF-43E1-B781-81CBD6B91AD5}">
      <dgm:prSet phldrT="[Text]"/>
      <dgm:spPr/>
      <dgm:t>
        <a:bodyPr/>
        <a:lstStyle/>
        <a:p>
          <a:r>
            <a:rPr lang="bn-IN" dirty="0" smtClean="0"/>
            <a:t>‘</a:t>
          </a:r>
          <a:endParaRPr lang="en-US" dirty="0"/>
        </a:p>
      </dgm:t>
    </dgm:pt>
    <dgm:pt modelId="{32BE95A0-7320-4430-B365-6922B6434ED3}" type="parTrans" cxnId="{0229C546-DF3E-4472-AD00-8C2F7AC25582}">
      <dgm:prSet/>
      <dgm:spPr/>
      <dgm:t>
        <a:bodyPr/>
        <a:lstStyle/>
        <a:p>
          <a:endParaRPr lang="en-US"/>
        </a:p>
      </dgm:t>
    </dgm:pt>
    <dgm:pt modelId="{2049AFFB-8A42-4A62-AF9F-211C390CEDDF}" type="sibTrans" cxnId="{0229C546-DF3E-4472-AD00-8C2F7AC25582}">
      <dgm:prSet/>
      <dgm:spPr/>
      <dgm:t>
        <a:bodyPr/>
        <a:lstStyle/>
        <a:p>
          <a:endParaRPr lang="en-US"/>
        </a:p>
      </dgm:t>
    </dgm:pt>
    <dgm:pt modelId="{6B21FEF1-74BD-4CB0-9AF5-313E81EB7429}">
      <dgm:prSet phldrT="[Text]"/>
      <dgm:spPr/>
      <dgm:t>
        <a:bodyPr/>
        <a:lstStyle/>
        <a:p>
          <a:r>
            <a:rPr lang="bn-IN" dirty="0" smtClean="0"/>
            <a:t>-</a:t>
          </a:r>
          <a:endParaRPr lang="en-US" dirty="0"/>
        </a:p>
      </dgm:t>
    </dgm:pt>
    <dgm:pt modelId="{59E03542-3D14-4056-8814-4644D9F6E22B}" type="parTrans" cxnId="{936DB875-54B5-4694-A431-EC64B38C2214}">
      <dgm:prSet/>
      <dgm:spPr/>
      <dgm:t>
        <a:bodyPr/>
        <a:lstStyle/>
        <a:p>
          <a:endParaRPr lang="en-US"/>
        </a:p>
      </dgm:t>
    </dgm:pt>
    <dgm:pt modelId="{7D9B81F0-BC9F-41F8-BA76-0E5331BD0309}" type="sibTrans" cxnId="{936DB875-54B5-4694-A431-EC64B38C2214}">
      <dgm:prSet/>
      <dgm:spPr/>
      <dgm:t>
        <a:bodyPr/>
        <a:lstStyle/>
        <a:p>
          <a:endParaRPr lang="en-US"/>
        </a:p>
      </dgm:t>
    </dgm:pt>
    <dgm:pt modelId="{C1EC87DB-2FD3-49C4-A629-20F383C97B7B}" type="pres">
      <dgm:prSet presAssocID="{E3E7458F-157E-4DB7-BF87-0A515C8CD916}" presName="cycle" presStyleCnt="0">
        <dgm:presLayoutVars>
          <dgm:chMax val="1"/>
          <dgm:dir/>
          <dgm:animLvl val="ctr"/>
          <dgm:resizeHandles val="exact"/>
        </dgm:presLayoutVars>
      </dgm:prSet>
      <dgm:spPr/>
    </dgm:pt>
    <dgm:pt modelId="{1EFA8B0C-F314-4F5D-A525-B06D931DC541}" type="pres">
      <dgm:prSet presAssocID="{B1A9E14A-F666-4984-9BCC-5D0BBCA5AA2A}" presName="centerShape" presStyleLbl="node0" presStyleIdx="0" presStyleCnt="1"/>
      <dgm:spPr/>
      <dgm:t>
        <a:bodyPr/>
        <a:lstStyle/>
        <a:p>
          <a:endParaRPr lang="en-US"/>
        </a:p>
      </dgm:t>
    </dgm:pt>
    <dgm:pt modelId="{A06F57E4-94C4-48AB-88A7-64D2E513AE9D}" type="pres">
      <dgm:prSet presAssocID="{C9033F31-3E92-4299-B50A-C91CC9C5C158}" presName="Name9" presStyleLbl="parChTrans1D2" presStyleIdx="0" presStyleCnt="8"/>
      <dgm:spPr/>
    </dgm:pt>
    <dgm:pt modelId="{7E9D6D56-2A26-4C03-AF1D-3871FA4BAEB1}" type="pres">
      <dgm:prSet presAssocID="{C9033F31-3E92-4299-B50A-C91CC9C5C158}" presName="connTx" presStyleLbl="parChTrans1D2" presStyleIdx="0" presStyleCnt="8"/>
      <dgm:spPr/>
    </dgm:pt>
    <dgm:pt modelId="{256A77B7-5BD5-4DFF-B0FD-8EEB25A333A0}" type="pres">
      <dgm:prSet presAssocID="{FCA278AF-6499-45DA-8169-6171EA16FD68}" presName="node" presStyleLbl="node1" presStyleIdx="0" presStyleCnt="8">
        <dgm:presLayoutVars>
          <dgm:bulletEnabled val="1"/>
        </dgm:presLayoutVars>
      </dgm:prSet>
      <dgm:spPr/>
    </dgm:pt>
    <dgm:pt modelId="{DDC623CE-ED17-44C1-8498-AF0637BACEFC}" type="pres">
      <dgm:prSet presAssocID="{E6D1E4C0-CCD9-418D-9742-B7CED441B2B5}" presName="Name9" presStyleLbl="parChTrans1D2" presStyleIdx="1" presStyleCnt="8"/>
      <dgm:spPr/>
    </dgm:pt>
    <dgm:pt modelId="{1E75D912-4169-4014-837E-31938424298C}" type="pres">
      <dgm:prSet presAssocID="{E6D1E4C0-CCD9-418D-9742-B7CED441B2B5}" presName="connTx" presStyleLbl="parChTrans1D2" presStyleIdx="1" presStyleCnt="8"/>
      <dgm:spPr/>
    </dgm:pt>
    <dgm:pt modelId="{F6DEC55D-04E7-4C2C-8F55-5DC40299DA83}" type="pres">
      <dgm:prSet presAssocID="{7D4C9B27-ECBE-4C68-BDFF-12596860EFD8}" presName="node" presStyleLbl="node1" presStyleIdx="1" presStyleCnt="8">
        <dgm:presLayoutVars>
          <dgm:bulletEnabled val="1"/>
        </dgm:presLayoutVars>
      </dgm:prSet>
      <dgm:spPr/>
    </dgm:pt>
    <dgm:pt modelId="{CC9F5337-3926-4A62-8E54-E4507438D6C7}" type="pres">
      <dgm:prSet presAssocID="{7D770BB5-E3D4-49CC-8408-F9E591B4C2E8}" presName="Name9" presStyleLbl="parChTrans1D2" presStyleIdx="2" presStyleCnt="8"/>
      <dgm:spPr/>
    </dgm:pt>
    <dgm:pt modelId="{04239708-90FF-4A59-A131-4927653A86FE}" type="pres">
      <dgm:prSet presAssocID="{7D770BB5-E3D4-49CC-8408-F9E591B4C2E8}" presName="connTx" presStyleLbl="parChTrans1D2" presStyleIdx="2" presStyleCnt="8"/>
      <dgm:spPr/>
    </dgm:pt>
    <dgm:pt modelId="{D8487B88-C4B5-42B7-9BFA-24B7EB6906E8}" type="pres">
      <dgm:prSet presAssocID="{F932CE2C-671D-4C94-A098-EED73916ABB8}" presName="node" presStyleLbl="node1" presStyleIdx="2" presStyleCnt="8">
        <dgm:presLayoutVars>
          <dgm:bulletEnabled val="1"/>
        </dgm:presLayoutVars>
      </dgm:prSet>
      <dgm:spPr/>
      <dgm:t>
        <a:bodyPr/>
        <a:lstStyle/>
        <a:p>
          <a:endParaRPr lang="en-US"/>
        </a:p>
      </dgm:t>
    </dgm:pt>
    <dgm:pt modelId="{D3320453-ACE6-4679-BCFE-7054A40E4323}" type="pres">
      <dgm:prSet presAssocID="{230D0059-3B41-4F86-95CD-EBBC5DF9E32D}" presName="Name9" presStyleLbl="parChTrans1D2" presStyleIdx="3" presStyleCnt="8"/>
      <dgm:spPr/>
    </dgm:pt>
    <dgm:pt modelId="{4A98D1D6-9CA5-42BF-AF36-98BEEA694195}" type="pres">
      <dgm:prSet presAssocID="{230D0059-3B41-4F86-95CD-EBBC5DF9E32D}" presName="connTx" presStyleLbl="parChTrans1D2" presStyleIdx="3" presStyleCnt="8"/>
      <dgm:spPr/>
    </dgm:pt>
    <dgm:pt modelId="{16E0476C-453C-421B-ABFB-239449026800}" type="pres">
      <dgm:prSet presAssocID="{B30A6A26-CF1E-4A35-AD36-C418F3FD3AC0}" presName="node" presStyleLbl="node1" presStyleIdx="3" presStyleCnt="8">
        <dgm:presLayoutVars>
          <dgm:bulletEnabled val="1"/>
        </dgm:presLayoutVars>
      </dgm:prSet>
      <dgm:spPr/>
    </dgm:pt>
    <dgm:pt modelId="{43B679B2-87FF-456D-A414-9A2A38466195}" type="pres">
      <dgm:prSet presAssocID="{3F78A341-E163-48BA-B1B3-3FD8F587DDBA}" presName="Name9" presStyleLbl="parChTrans1D2" presStyleIdx="4" presStyleCnt="8"/>
      <dgm:spPr/>
    </dgm:pt>
    <dgm:pt modelId="{EE24EF69-6733-4AE4-80DF-859D03FF3355}" type="pres">
      <dgm:prSet presAssocID="{3F78A341-E163-48BA-B1B3-3FD8F587DDBA}" presName="connTx" presStyleLbl="parChTrans1D2" presStyleIdx="4" presStyleCnt="8"/>
      <dgm:spPr/>
    </dgm:pt>
    <dgm:pt modelId="{6D25392D-823E-49E8-B034-6FEDDC808C70}" type="pres">
      <dgm:prSet presAssocID="{5099F995-0EC3-4819-97DA-DD4CE7502A46}" presName="node" presStyleLbl="node1" presStyleIdx="4" presStyleCnt="8">
        <dgm:presLayoutVars>
          <dgm:bulletEnabled val="1"/>
        </dgm:presLayoutVars>
      </dgm:prSet>
      <dgm:spPr/>
    </dgm:pt>
    <dgm:pt modelId="{AD3CEE2E-1FA9-44BC-8E2D-0CC4DE0CFBAC}" type="pres">
      <dgm:prSet presAssocID="{D233E1F8-3A30-4A6E-A140-3F1A95E39EAB}" presName="Name9" presStyleLbl="parChTrans1D2" presStyleIdx="5" presStyleCnt="8"/>
      <dgm:spPr/>
    </dgm:pt>
    <dgm:pt modelId="{A7383473-5F46-4DB3-83F4-CC2BB0DF6C06}" type="pres">
      <dgm:prSet presAssocID="{D233E1F8-3A30-4A6E-A140-3F1A95E39EAB}" presName="connTx" presStyleLbl="parChTrans1D2" presStyleIdx="5" presStyleCnt="8"/>
      <dgm:spPr/>
    </dgm:pt>
    <dgm:pt modelId="{2AAFABBB-D418-4413-AE44-D9D6F1BC5F76}" type="pres">
      <dgm:prSet presAssocID="{DE448C04-ECF2-4A9D-97BA-8FC4DA4A3D73}" presName="node" presStyleLbl="node1" presStyleIdx="5" presStyleCnt="8">
        <dgm:presLayoutVars>
          <dgm:bulletEnabled val="1"/>
        </dgm:presLayoutVars>
      </dgm:prSet>
      <dgm:spPr/>
      <dgm:t>
        <a:bodyPr/>
        <a:lstStyle/>
        <a:p>
          <a:endParaRPr lang="en-US"/>
        </a:p>
      </dgm:t>
    </dgm:pt>
    <dgm:pt modelId="{11AA19C3-8C7A-48CA-9AF1-44A0D01379FA}" type="pres">
      <dgm:prSet presAssocID="{32BE95A0-7320-4430-B365-6922B6434ED3}" presName="Name9" presStyleLbl="parChTrans1D2" presStyleIdx="6" presStyleCnt="8"/>
      <dgm:spPr/>
    </dgm:pt>
    <dgm:pt modelId="{7398F290-2438-48A2-BA05-62A067D26B54}" type="pres">
      <dgm:prSet presAssocID="{32BE95A0-7320-4430-B365-6922B6434ED3}" presName="connTx" presStyleLbl="parChTrans1D2" presStyleIdx="6" presStyleCnt="8"/>
      <dgm:spPr/>
    </dgm:pt>
    <dgm:pt modelId="{7B455952-5335-46D2-9C98-B6B0A6FEF8CC}" type="pres">
      <dgm:prSet presAssocID="{001B3840-DBAF-43E1-B781-81CBD6B91AD5}" presName="node" presStyleLbl="node1" presStyleIdx="6" presStyleCnt="8">
        <dgm:presLayoutVars>
          <dgm:bulletEnabled val="1"/>
        </dgm:presLayoutVars>
      </dgm:prSet>
      <dgm:spPr/>
    </dgm:pt>
    <dgm:pt modelId="{917D51A7-457A-41DA-804E-90698B8F7BF4}" type="pres">
      <dgm:prSet presAssocID="{59E03542-3D14-4056-8814-4644D9F6E22B}" presName="Name9" presStyleLbl="parChTrans1D2" presStyleIdx="7" presStyleCnt="8"/>
      <dgm:spPr/>
    </dgm:pt>
    <dgm:pt modelId="{4ED6045B-2EC6-456A-BA17-16E58318242F}" type="pres">
      <dgm:prSet presAssocID="{59E03542-3D14-4056-8814-4644D9F6E22B}" presName="connTx" presStyleLbl="parChTrans1D2" presStyleIdx="7" presStyleCnt="8"/>
      <dgm:spPr/>
    </dgm:pt>
    <dgm:pt modelId="{8038DDFB-C3D8-4F2D-B41B-33BA46ACFF09}" type="pres">
      <dgm:prSet presAssocID="{6B21FEF1-74BD-4CB0-9AF5-313E81EB7429}" presName="node" presStyleLbl="node1" presStyleIdx="7" presStyleCnt="8">
        <dgm:presLayoutVars>
          <dgm:bulletEnabled val="1"/>
        </dgm:presLayoutVars>
      </dgm:prSet>
      <dgm:spPr/>
    </dgm:pt>
  </dgm:ptLst>
  <dgm:cxnLst>
    <dgm:cxn modelId="{66F356F6-B44A-474B-ACB7-B3035AF35374}" srcId="{E3E7458F-157E-4DB7-BF87-0A515C8CD916}" destId="{B1A9E14A-F666-4984-9BCC-5D0BBCA5AA2A}" srcOrd="0" destOrd="0" parTransId="{DCCBF1BE-96FD-4BD1-ABA9-BEC028058D3C}" sibTransId="{15A52809-FF2E-43CD-AD4A-E161EA5DFE29}"/>
    <dgm:cxn modelId="{0902FA4B-8EF5-467F-847D-9A27C956B574}" type="presOf" srcId="{7D4C9B27-ECBE-4C68-BDFF-12596860EFD8}" destId="{F6DEC55D-04E7-4C2C-8F55-5DC40299DA83}" srcOrd="0" destOrd="0" presId="urn:microsoft.com/office/officeart/2005/8/layout/radial1"/>
    <dgm:cxn modelId="{10F14A91-9EE7-4B2C-82D7-92765A6DCE43}" type="presOf" srcId="{E6D1E4C0-CCD9-418D-9742-B7CED441B2B5}" destId="{DDC623CE-ED17-44C1-8498-AF0637BACEFC}" srcOrd="0" destOrd="0" presId="urn:microsoft.com/office/officeart/2005/8/layout/radial1"/>
    <dgm:cxn modelId="{3D3351A9-81B0-495F-A21B-2F843B08E99E}" type="presOf" srcId="{6B21FEF1-74BD-4CB0-9AF5-313E81EB7429}" destId="{8038DDFB-C3D8-4F2D-B41B-33BA46ACFF09}" srcOrd="0" destOrd="0" presId="urn:microsoft.com/office/officeart/2005/8/layout/radial1"/>
    <dgm:cxn modelId="{5AF0269E-2402-4C0F-A0D8-99FF1137EFD3}" type="presOf" srcId="{FCA278AF-6499-45DA-8169-6171EA16FD68}" destId="{256A77B7-5BD5-4DFF-B0FD-8EEB25A333A0}" srcOrd="0" destOrd="0" presId="urn:microsoft.com/office/officeart/2005/8/layout/radial1"/>
    <dgm:cxn modelId="{5CF2DCD2-5361-466A-A209-FAE13916CC61}" type="presOf" srcId="{7D770BB5-E3D4-49CC-8408-F9E591B4C2E8}" destId="{CC9F5337-3926-4A62-8E54-E4507438D6C7}" srcOrd="0" destOrd="0" presId="urn:microsoft.com/office/officeart/2005/8/layout/radial1"/>
    <dgm:cxn modelId="{ACF5A891-1492-437D-AFE3-4A64628CC8E2}" type="presOf" srcId="{32BE95A0-7320-4430-B365-6922B6434ED3}" destId="{7398F290-2438-48A2-BA05-62A067D26B54}" srcOrd="1" destOrd="0" presId="urn:microsoft.com/office/officeart/2005/8/layout/radial1"/>
    <dgm:cxn modelId="{934BA9A4-1CD7-4732-BBC2-B30A23509434}" srcId="{B1A9E14A-F666-4984-9BCC-5D0BBCA5AA2A}" destId="{B30A6A26-CF1E-4A35-AD36-C418F3FD3AC0}" srcOrd="3" destOrd="0" parTransId="{230D0059-3B41-4F86-95CD-EBBC5DF9E32D}" sibTransId="{20DAFA32-D4C6-4EB7-9607-CED862B7F33C}"/>
    <dgm:cxn modelId="{883EE00B-136F-4583-8CDD-7D8CD6486505}" type="presOf" srcId="{230D0059-3B41-4F86-95CD-EBBC5DF9E32D}" destId="{D3320453-ACE6-4679-BCFE-7054A40E4323}" srcOrd="0" destOrd="0" presId="urn:microsoft.com/office/officeart/2005/8/layout/radial1"/>
    <dgm:cxn modelId="{B5014AB3-0ABB-425D-8852-E3CA0C6C7612}" type="presOf" srcId="{C9033F31-3E92-4299-B50A-C91CC9C5C158}" destId="{7E9D6D56-2A26-4C03-AF1D-3871FA4BAEB1}" srcOrd="1" destOrd="0" presId="urn:microsoft.com/office/officeart/2005/8/layout/radial1"/>
    <dgm:cxn modelId="{298B7B1D-B19C-4373-93D0-D8E8720D4EA5}" type="presOf" srcId="{B30A6A26-CF1E-4A35-AD36-C418F3FD3AC0}" destId="{16E0476C-453C-421B-ABFB-239449026800}" srcOrd="0" destOrd="0" presId="urn:microsoft.com/office/officeart/2005/8/layout/radial1"/>
    <dgm:cxn modelId="{62C1DC88-863A-40CF-B350-67D837FB78D7}" type="presOf" srcId="{F932CE2C-671D-4C94-A098-EED73916ABB8}" destId="{D8487B88-C4B5-42B7-9BFA-24B7EB6906E8}" srcOrd="0" destOrd="0" presId="urn:microsoft.com/office/officeart/2005/8/layout/radial1"/>
    <dgm:cxn modelId="{6BFEBBE8-D54D-4C3C-9C60-A032CAF57929}" type="presOf" srcId="{59E03542-3D14-4056-8814-4644D9F6E22B}" destId="{917D51A7-457A-41DA-804E-90698B8F7BF4}" srcOrd="0" destOrd="0" presId="urn:microsoft.com/office/officeart/2005/8/layout/radial1"/>
    <dgm:cxn modelId="{C45A8332-10B8-4855-BB88-EE0BA588C36D}" srcId="{B1A9E14A-F666-4984-9BCC-5D0BBCA5AA2A}" destId="{5099F995-0EC3-4819-97DA-DD4CE7502A46}" srcOrd="4" destOrd="0" parTransId="{3F78A341-E163-48BA-B1B3-3FD8F587DDBA}" sibTransId="{EE11157F-5BD6-46B9-91AD-703153E2B670}"/>
    <dgm:cxn modelId="{EE69CD80-C3DC-457B-A58F-5F4CFA6A4058}" srcId="{B1A9E14A-F666-4984-9BCC-5D0BBCA5AA2A}" destId="{DE448C04-ECF2-4A9D-97BA-8FC4DA4A3D73}" srcOrd="5" destOrd="0" parTransId="{D233E1F8-3A30-4A6E-A140-3F1A95E39EAB}" sibTransId="{2DE2FAF5-16C5-4DC8-92B5-840A415EB080}"/>
    <dgm:cxn modelId="{277306ED-3BE4-4374-8BC5-ECADB0475BF1}" type="presOf" srcId="{DE448C04-ECF2-4A9D-97BA-8FC4DA4A3D73}" destId="{2AAFABBB-D418-4413-AE44-D9D6F1BC5F76}" srcOrd="0" destOrd="0" presId="urn:microsoft.com/office/officeart/2005/8/layout/radial1"/>
    <dgm:cxn modelId="{0229C546-DF3E-4472-AD00-8C2F7AC25582}" srcId="{B1A9E14A-F666-4984-9BCC-5D0BBCA5AA2A}" destId="{001B3840-DBAF-43E1-B781-81CBD6B91AD5}" srcOrd="6" destOrd="0" parTransId="{32BE95A0-7320-4430-B365-6922B6434ED3}" sibTransId="{2049AFFB-8A42-4A62-AF9F-211C390CEDDF}"/>
    <dgm:cxn modelId="{8B6B2540-787C-4530-A90F-3C59DA3268E9}" type="presOf" srcId="{3F78A341-E163-48BA-B1B3-3FD8F587DDBA}" destId="{EE24EF69-6733-4AE4-80DF-859D03FF3355}" srcOrd="1" destOrd="0" presId="urn:microsoft.com/office/officeart/2005/8/layout/radial1"/>
    <dgm:cxn modelId="{BCB42CCB-EBA3-4886-9424-0C8A69000BD8}" type="presOf" srcId="{D233E1F8-3A30-4A6E-A140-3F1A95E39EAB}" destId="{AD3CEE2E-1FA9-44BC-8E2D-0CC4DE0CFBAC}" srcOrd="0" destOrd="0" presId="urn:microsoft.com/office/officeart/2005/8/layout/radial1"/>
    <dgm:cxn modelId="{B49638D0-F276-4E81-85D2-560405958D36}" srcId="{B1A9E14A-F666-4984-9BCC-5D0BBCA5AA2A}" destId="{7D4C9B27-ECBE-4C68-BDFF-12596860EFD8}" srcOrd="1" destOrd="0" parTransId="{E6D1E4C0-CCD9-418D-9742-B7CED441B2B5}" sibTransId="{59A1B29B-BBAF-4C94-B621-F01A14A11A34}"/>
    <dgm:cxn modelId="{1489B03B-CA54-4CF2-A26C-D3A069FFD46A}" type="presOf" srcId="{B1A9E14A-F666-4984-9BCC-5D0BBCA5AA2A}" destId="{1EFA8B0C-F314-4F5D-A525-B06D931DC541}" srcOrd="0" destOrd="0" presId="urn:microsoft.com/office/officeart/2005/8/layout/radial1"/>
    <dgm:cxn modelId="{936DB875-54B5-4694-A431-EC64B38C2214}" srcId="{B1A9E14A-F666-4984-9BCC-5D0BBCA5AA2A}" destId="{6B21FEF1-74BD-4CB0-9AF5-313E81EB7429}" srcOrd="7" destOrd="0" parTransId="{59E03542-3D14-4056-8814-4644D9F6E22B}" sibTransId="{7D9B81F0-BC9F-41F8-BA76-0E5331BD0309}"/>
    <dgm:cxn modelId="{B4F100A8-574F-4D56-A733-5A42EC01325C}" type="presOf" srcId="{7D770BB5-E3D4-49CC-8408-F9E591B4C2E8}" destId="{04239708-90FF-4A59-A131-4927653A86FE}" srcOrd="1" destOrd="0" presId="urn:microsoft.com/office/officeart/2005/8/layout/radial1"/>
    <dgm:cxn modelId="{A69B099E-FD4A-4EEA-BFF9-C9087EC46EAB}" type="presOf" srcId="{C9033F31-3E92-4299-B50A-C91CC9C5C158}" destId="{A06F57E4-94C4-48AB-88A7-64D2E513AE9D}" srcOrd="0" destOrd="0" presId="urn:microsoft.com/office/officeart/2005/8/layout/radial1"/>
    <dgm:cxn modelId="{D54E50F4-3CD6-4A54-9CB7-BE26C21BBB41}" type="presOf" srcId="{59E03542-3D14-4056-8814-4644D9F6E22B}" destId="{4ED6045B-2EC6-456A-BA17-16E58318242F}" srcOrd="1" destOrd="0" presId="urn:microsoft.com/office/officeart/2005/8/layout/radial1"/>
    <dgm:cxn modelId="{9E22C38C-BB1B-4B3C-8894-84BF6AFB3581}" type="presOf" srcId="{5099F995-0EC3-4819-97DA-DD4CE7502A46}" destId="{6D25392D-823E-49E8-B034-6FEDDC808C70}" srcOrd="0" destOrd="0" presId="urn:microsoft.com/office/officeart/2005/8/layout/radial1"/>
    <dgm:cxn modelId="{40482DF3-C179-414B-A8E7-BD7DBC73C252}" type="presOf" srcId="{001B3840-DBAF-43E1-B781-81CBD6B91AD5}" destId="{7B455952-5335-46D2-9C98-B6B0A6FEF8CC}" srcOrd="0" destOrd="0" presId="urn:microsoft.com/office/officeart/2005/8/layout/radial1"/>
    <dgm:cxn modelId="{E324D92C-B127-4045-A9C4-707DCE71E038}" srcId="{B1A9E14A-F666-4984-9BCC-5D0BBCA5AA2A}" destId="{FCA278AF-6499-45DA-8169-6171EA16FD68}" srcOrd="0" destOrd="0" parTransId="{C9033F31-3E92-4299-B50A-C91CC9C5C158}" sibTransId="{AC72719F-71A8-4CA3-A326-75035C4D7798}"/>
    <dgm:cxn modelId="{D478BAD2-A2D1-4CB1-998B-C56E7E98B028}" type="presOf" srcId="{3F78A341-E163-48BA-B1B3-3FD8F587DDBA}" destId="{43B679B2-87FF-456D-A414-9A2A38466195}" srcOrd="0" destOrd="0" presId="urn:microsoft.com/office/officeart/2005/8/layout/radial1"/>
    <dgm:cxn modelId="{512F469C-55D0-495E-9B28-B5E78115A7ED}" type="presOf" srcId="{E3E7458F-157E-4DB7-BF87-0A515C8CD916}" destId="{C1EC87DB-2FD3-49C4-A629-20F383C97B7B}" srcOrd="0" destOrd="0" presId="urn:microsoft.com/office/officeart/2005/8/layout/radial1"/>
    <dgm:cxn modelId="{762DFE3D-DA5E-4B34-B47A-36ABCF26D021}" type="presOf" srcId="{D233E1F8-3A30-4A6E-A140-3F1A95E39EAB}" destId="{A7383473-5F46-4DB3-83F4-CC2BB0DF6C06}" srcOrd="1" destOrd="0" presId="urn:microsoft.com/office/officeart/2005/8/layout/radial1"/>
    <dgm:cxn modelId="{0A344511-1557-42D4-B305-289E93E8152D}" type="presOf" srcId="{E6D1E4C0-CCD9-418D-9742-B7CED441B2B5}" destId="{1E75D912-4169-4014-837E-31938424298C}" srcOrd="1" destOrd="0" presId="urn:microsoft.com/office/officeart/2005/8/layout/radial1"/>
    <dgm:cxn modelId="{C222B10E-660F-4860-A2DC-CF13718268C2}" type="presOf" srcId="{32BE95A0-7320-4430-B365-6922B6434ED3}" destId="{11AA19C3-8C7A-48CA-9AF1-44A0D01379FA}" srcOrd="0" destOrd="0" presId="urn:microsoft.com/office/officeart/2005/8/layout/radial1"/>
    <dgm:cxn modelId="{4562A520-560C-4268-95F9-080174D166A4}" srcId="{B1A9E14A-F666-4984-9BCC-5D0BBCA5AA2A}" destId="{F932CE2C-671D-4C94-A098-EED73916ABB8}" srcOrd="2" destOrd="0" parTransId="{7D770BB5-E3D4-49CC-8408-F9E591B4C2E8}" sibTransId="{926C1FAB-A6A3-4BE2-9149-1B3AE662B9DB}"/>
    <dgm:cxn modelId="{42AF5873-599C-4D86-9FC3-CC300C2D2F35}" type="presOf" srcId="{230D0059-3B41-4F86-95CD-EBBC5DF9E32D}" destId="{4A98D1D6-9CA5-42BF-AF36-98BEEA694195}" srcOrd="1" destOrd="0" presId="urn:microsoft.com/office/officeart/2005/8/layout/radial1"/>
    <dgm:cxn modelId="{DAE2BD5D-76FA-49BB-95F0-8ED2FF8175D4}" type="presParOf" srcId="{C1EC87DB-2FD3-49C4-A629-20F383C97B7B}" destId="{1EFA8B0C-F314-4F5D-A525-B06D931DC541}" srcOrd="0" destOrd="0" presId="urn:microsoft.com/office/officeart/2005/8/layout/radial1"/>
    <dgm:cxn modelId="{3DC56933-C1D5-4C8A-BA66-81CAFE82D788}" type="presParOf" srcId="{C1EC87DB-2FD3-49C4-A629-20F383C97B7B}" destId="{A06F57E4-94C4-48AB-88A7-64D2E513AE9D}" srcOrd="1" destOrd="0" presId="urn:microsoft.com/office/officeart/2005/8/layout/radial1"/>
    <dgm:cxn modelId="{F726B993-D738-45C8-B282-67FCD138693A}" type="presParOf" srcId="{A06F57E4-94C4-48AB-88A7-64D2E513AE9D}" destId="{7E9D6D56-2A26-4C03-AF1D-3871FA4BAEB1}" srcOrd="0" destOrd="0" presId="urn:microsoft.com/office/officeart/2005/8/layout/radial1"/>
    <dgm:cxn modelId="{FEF03C67-ABEB-44E5-A069-9352A9EE0BBF}" type="presParOf" srcId="{C1EC87DB-2FD3-49C4-A629-20F383C97B7B}" destId="{256A77B7-5BD5-4DFF-B0FD-8EEB25A333A0}" srcOrd="2" destOrd="0" presId="urn:microsoft.com/office/officeart/2005/8/layout/radial1"/>
    <dgm:cxn modelId="{4EA3981B-134A-4CA9-855A-48CC7F9B45E6}" type="presParOf" srcId="{C1EC87DB-2FD3-49C4-A629-20F383C97B7B}" destId="{DDC623CE-ED17-44C1-8498-AF0637BACEFC}" srcOrd="3" destOrd="0" presId="urn:microsoft.com/office/officeart/2005/8/layout/radial1"/>
    <dgm:cxn modelId="{31EEBAD3-1678-4D5F-A7C7-B57AC22BC0D2}" type="presParOf" srcId="{DDC623CE-ED17-44C1-8498-AF0637BACEFC}" destId="{1E75D912-4169-4014-837E-31938424298C}" srcOrd="0" destOrd="0" presId="urn:microsoft.com/office/officeart/2005/8/layout/radial1"/>
    <dgm:cxn modelId="{1E83D6C2-0573-4BCC-8E5F-4F463184EBC3}" type="presParOf" srcId="{C1EC87DB-2FD3-49C4-A629-20F383C97B7B}" destId="{F6DEC55D-04E7-4C2C-8F55-5DC40299DA83}" srcOrd="4" destOrd="0" presId="urn:microsoft.com/office/officeart/2005/8/layout/radial1"/>
    <dgm:cxn modelId="{FF1D82C4-230F-4629-B927-4F2C40FAB130}" type="presParOf" srcId="{C1EC87DB-2FD3-49C4-A629-20F383C97B7B}" destId="{CC9F5337-3926-4A62-8E54-E4507438D6C7}" srcOrd="5" destOrd="0" presId="urn:microsoft.com/office/officeart/2005/8/layout/radial1"/>
    <dgm:cxn modelId="{77ACB0F7-E3C9-4229-A4D6-A44C6F6D3374}" type="presParOf" srcId="{CC9F5337-3926-4A62-8E54-E4507438D6C7}" destId="{04239708-90FF-4A59-A131-4927653A86FE}" srcOrd="0" destOrd="0" presId="urn:microsoft.com/office/officeart/2005/8/layout/radial1"/>
    <dgm:cxn modelId="{079711AB-99AF-41F2-B315-AC7E3510B176}" type="presParOf" srcId="{C1EC87DB-2FD3-49C4-A629-20F383C97B7B}" destId="{D8487B88-C4B5-42B7-9BFA-24B7EB6906E8}" srcOrd="6" destOrd="0" presId="urn:microsoft.com/office/officeart/2005/8/layout/radial1"/>
    <dgm:cxn modelId="{840020F5-1F77-47E4-8AEE-8364F981A98C}" type="presParOf" srcId="{C1EC87DB-2FD3-49C4-A629-20F383C97B7B}" destId="{D3320453-ACE6-4679-BCFE-7054A40E4323}" srcOrd="7" destOrd="0" presId="urn:microsoft.com/office/officeart/2005/8/layout/radial1"/>
    <dgm:cxn modelId="{9277C100-FAC6-44B4-BA1C-5845BE5FE85A}" type="presParOf" srcId="{D3320453-ACE6-4679-BCFE-7054A40E4323}" destId="{4A98D1D6-9CA5-42BF-AF36-98BEEA694195}" srcOrd="0" destOrd="0" presId="urn:microsoft.com/office/officeart/2005/8/layout/radial1"/>
    <dgm:cxn modelId="{89C623A7-CE92-430B-8818-F7FDF07E5A12}" type="presParOf" srcId="{C1EC87DB-2FD3-49C4-A629-20F383C97B7B}" destId="{16E0476C-453C-421B-ABFB-239449026800}" srcOrd="8" destOrd="0" presId="urn:microsoft.com/office/officeart/2005/8/layout/radial1"/>
    <dgm:cxn modelId="{7A3A1EAB-0FAA-4377-B1D8-0D9056C65A08}" type="presParOf" srcId="{C1EC87DB-2FD3-49C4-A629-20F383C97B7B}" destId="{43B679B2-87FF-456D-A414-9A2A38466195}" srcOrd="9" destOrd="0" presId="urn:microsoft.com/office/officeart/2005/8/layout/radial1"/>
    <dgm:cxn modelId="{0A90D946-A97D-438E-99DA-F3BD799E7A48}" type="presParOf" srcId="{43B679B2-87FF-456D-A414-9A2A38466195}" destId="{EE24EF69-6733-4AE4-80DF-859D03FF3355}" srcOrd="0" destOrd="0" presId="urn:microsoft.com/office/officeart/2005/8/layout/radial1"/>
    <dgm:cxn modelId="{E44B94C8-8A81-43A1-90D9-80E940369978}" type="presParOf" srcId="{C1EC87DB-2FD3-49C4-A629-20F383C97B7B}" destId="{6D25392D-823E-49E8-B034-6FEDDC808C70}" srcOrd="10" destOrd="0" presId="urn:microsoft.com/office/officeart/2005/8/layout/radial1"/>
    <dgm:cxn modelId="{45F1E16C-692C-4CA1-A971-0990A51D9E4D}" type="presParOf" srcId="{C1EC87DB-2FD3-49C4-A629-20F383C97B7B}" destId="{AD3CEE2E-1FA9-44BC-8E2D-0CC4DE0CFBAC}" srcOrd="11" destOrd="0" presId="urn:microsoft.com/office/officeart/2005/8/layout/radial1"/>
    <dgm:cxn modelId="{E2C54E71-958F-42AD-8C1D-FD48B39DB9B0}" type="presParOf" srcId="{AD3CEE2E-1FA9-44BC-8E2D-0CC4DE0CFBAC}" destId="{A7383473-5F46-4DB3-83F4-CC2BB0DF6C06}" srcOrd="0" destOrd="0" presId="urn:microsoft.com/office/officeart/2005/8/layout/radial1"/>
    <dgm:cxn modelId="{AA2601CD-4424-46B8-AF61-B702506FD123}" type="presParOf" srcId="{C1EC87DB-2FD3-49C4-A629-20F383C97B7B}" destId="{2AAFABBB-D418-4413-AE44-D9D6F1BC5F76}" srcOrd="12" destOrd="0" presId="urn:microsoft.com/office/officeart/2005/8/layout/radial1"/>
    <dgm:cxn modelId="{344A4DEE-12E2-4551-8D78-21B8D6969BFC}" type="presParOf" srcId="{C1EC87DB-2FD3-49C4-A629-20F383C97B7B}" destId="{11AA19C3-8C7A-48CA-9AF1-44A0D01379FA}" srcOrd="13" destOrd="0" presId="urn:microsoft.com/office/officeart/2005/8/layout/radial1"/>
    <dgm:cxn modelId="{FD43C0D7-D19B-413E-8050-D7B3BC522154}" type="presParOf" srcId="{11AA19C3-8C7A-48CA-9AF1-44A0D01379FA}" destId="{7398F290-2438-48A2-BA05-62A067D26B54}" srcOrd="0" destOrd="0" presId="urn:microsoft.com/office/officeart/2005/8/layout/radial1"/>
    <dgm:cxn modelId="{50328700-ADE3-4C5D-AA25-86A5269CF96C}" type="presParOf" srcId="{C1EC87DB-2FD3-49C4-A629-20F383C97B7B}" destId="{7B455952-5335-46D2-9C98-B6B0A6FEF8CC}" srcOrd="14" destOrd="0" presId="urn:microsoft.com/office/officeart/2005/8/layout/radial1"/>
    <dgm:cxn modelId="{C0B9437B-ABE6-4EAF-916D-304A9D4290AC}" type="presParOf" srcId="{C1EC87DB-2FD3-49C4-A629-20F383C97B7B}" destId="{917D51A7-457A-41DA-804E-90698B8F7BF4}" srcOrd="15" destOrd="0" presId="urn:microsoft.com/office/officeart/2005/8/layout/radial1"/>
    <dgm:cxn modelId="{B25B993B-EAB5-407D-AAED-8B6533F9B95B}" type="presParOf" srcId="{917D51A7-457A-41DA-804E-90698B8F7BF4}" destId="{4ED6045B-2EC6-456A-BA17-16E58318242F}" srcOrd="0" destOrd="0" presId="urn:microsoft.com/office/officeart/2005/8/layout/radial1"/>
    <dgm:cxn modelId="{0C412B91-D917-4C5F-97EE-84B93ABF19D6}" type="presParOf" srcId="{C1EC87DB-2FD3-49C4-A629-20F383C97B7B}" destId="{8038DDFB-C3D8-4F2D-B41B-33BA46ACFF09}" srcOrd="16"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AE797A5-D23E-48C0-87D5-5459D2CD841C}" type="datetimeFigureOut">
              <a:rPr lang="en-US" smtClean="0"/>
              <a:pPr/>
              <a:t>4/8/2020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8B4E614-D788-4C4B-933F-34D2922C9C1F}"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B4E614-D788-4C4B-933F-34D2922C9C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B4E614-D788-4C4B-933F-34D2922C9C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B4E614-D788-4C4B-933F-34D2922C9C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AE797A5-D23E-48C0-87D5-5459D2CD841C}" type="datetimeFigureOut">
              <a:rPr lang="en-US" smtClean="0"/>
              <a:pPr/>
              <a:t>4/8/2020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8B4E614-D788-4C4B-933F-34D2922C9C1F}"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8B4E614-D788-4C4B-933F-34D2922C9C1F}"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8B4E614-D788-4C4B-933F-34D2922C9C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B4E614-D788-4C4B-933F-34D2922C9C1F}"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E797A5-D23E-48C0-87D5-5459D2CD841C}" type="datetimeFigureOut">
              <a:rPr lang="en-US" smtClean="0"/>
              <a:pPr/>
              <a:t>4/8/2020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B4E614-D788-4C4B-933F-34D2922C9C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AE797A5-D23E-48C0-87D5-5459D2CD841C}" type="datetimeFigureOut">
              <a:rPr lang="en-US" smtClean="0"/>
              <a:pPr/>
              <a:t>4/8/2020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8B4E614-D788-4C4B-933F-34D2922C9C1F}"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AE797A5-D23E-48C0-87D5-5459D2CD841C}" type="datetimeFigureOut">
              <a:rPr lang="en-US" smtClean="0"/>
              <a:pPr/>
              <a:t>4/8/2020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8B4E614-D788-4C4B-933F-34D2922C9C1F}"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AE797A5-D23E-48C0-87D5-5459D2CD841C}" type="datetimeFigureOut">
              <a:rPr lang="en-US" smtClean="0"/>
              <a:pPr/>
              <a:t>4/8/2020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8B4E614-D788-4C4B-933F-34D2922C9C1F}"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0"/>
            <a:ext cx="4572000" cy="2209800"/>
          </a:xfrm>
          <a:prstGeom prst="rect">
            <a:avLst/>
          </a:prstGeom>
          <a:noFill/>
        </p:spPr>
        <p:txBody>
          <a:bodyPr wrap="square" rtlCol="0">
            <a:spAutoFit/>
          </a:bodyPr>
          <a:lstStyle/>
          <a:p>
            <a:r>
              <a:rPr lang="bn-IN" sz="13800" dirty="0" smtClean="0">
                <a:solidFill>
                  <a:srgbClr val="FFFF00"/>
                </a:solidFill>
                <a:latin typeface="NikoshBAN" pitchFamily="2" charset="0"/>
                <a:cs typeface="NikoshBAN" pitchFamily="2" charset="0"/>
              </a:rPr>
              <a:t>স্বাগতম</a:t>
            </a:r>
            <a:endParaRPr lang="en-US" sz="13800" dirty="0">
              <a:solidFill>
                <a:srgbClr val="FFFF00"/>
              </a:solidFill>
              <a:latin typeface="NikoshBAN" pitchFamily="2" charset="0"/>
              <a:cs typeface="NikoshBAN" pitchFamily="2" charset="0"/>
            </a:endParaRPr>
          </a:p>
        </p:txBody>
      </p:sp>
      <p:pic>
        <p:nvPicPr>
          <p:cNvPr id="5" name="Picture 4" descr="flw.jpg"/>
          <p:cNvPicPr>
            <a:picLocks noChangeAspect="1"/>
          </p:cNvPicPr>
          <p:nvPr/>
        </p:nvPicPr>
        <p:blipFill>
          <a:blip r:embed="rId2"/>
          <a:stretch>
            <a:fillRect/>
          </a:stretch>
        </p:blipFill>
        <p:spPr>
          <a:xfrm>
            <a:off x="2667000" y="2362200"/>
            <a:ext cx="4343400" cy="409575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685800"/>
            <a:ext cx="6477000" cy="2954655"/>
          </a:xfrm>
          <a:prstGeom prst="rect">
            <a:avLst/>
          </a:prstGeom>
          <a:noFill/>
        </p:spPr>
        <p:txBody>
          <a:bodyPr wrap="square" rtlCol="0">
            <a:spAutoFit/>
          </a:bodyPr>
          <a:lstStyle/>
          <a:p>
            <a:r>
              <a:rPr lang="en-US" sz="2800" dirty="0" err="1" smtClean="0">
                <a:latin typeface="NikoshBAN" pitchFamily="2" charset="0"/>
                <a:cs typeface="NikoshBAN" pitchFamily="2" charset="0"/>
              </a:rPr>
              <a:t>এখন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শর্টকার্ট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সূত্রের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চিহ্নের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কতক্ষণ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জানব</a:t>
            </a:r>
            <a:r>
              <a:rPr lang="en-US" sz="2800" dirty="0" smtClean="0">
                <a:latin typeface="NikoshBAN" pitchFamily="2" charset="0"/>
                <a:cs typeface="NikoshBAN" pitchFamily="2" charset="0"/>
              </a:rPr>
              <a:t>।</a:t>
            </a:r>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চলো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সূত্রটি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যাক</a:t>
            </a:r>
            <a:r>
              <a:rPr lang="en-US" sz="2800" dirty="0" smtClean="0">
                <a:latin typeface="NikoshBAN" pitchFamily="2" charset="0"/>
                <a:cs typeface="NikoshBAN" pitchFamily="2" charset="0"/>
              </a:rPr>
              <a:t>।  </a:t>
            </a:r>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smtClean="0">
                <a:latin typeface="NikoshBAN" pitchFamily="2" charset="0"/>
                <a:cs typeface="NikoshBAN" pitchFamily="2" charset="0"/>
              </a:rPr>
              <a:t> </a:t>
            </a:r>
            <a:endParaRPr lang="bn-IN" dirty="0" smtClean="0">
              <a:latin typeface="NikoshBAN" pitchFamily="2" charset="0"/>
              <a:cs typeface="NikoshBAN" pitchFamily="2" charset="0"/>
            </a:endParaRPr>
          </a:p>
          <a:p>
            <a:r>
              <a:rPr lang="en-US" sz="2800" dirty="0" err="1" smtClean="0">
                <a:solidFill>
                  <a:srgbClr val="FFFF00"/>
                </a:solidFill>
                <a:latin typeface="NikoshBAN" pitchFamily="2" charset="0"/>
                <a:cs typeface="NikoshBAN" pitchFamily="2" charset="0"/>
              </a:rPr>
              <a:t>এক</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বলতে</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উক</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একের</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দ্বিগুন</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সেমি</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ড্যাসদা</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কোলনদা</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এক</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সেকেন্ড</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বিজি</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হাই</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ব্যাক</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থামে</a:t>
            </a:r>
            <a:r>
              <a:rPr lang="en-US" sz="2800" dirty="0" smtClean="0">
                <a:solidFill>
                  <a:srgbClr val="FFFF00"/>
                </a:solidFill>
                <a:latin typeface="NikoshBAN" pitchFamily="2" charset="0"/>
                <a:cs typeface="NikoshBAN" pitchFamily="2" charset="0"/>
              </a:rPr>
              <a:t> </a:t>
            </a:r>
            <a:r>
              <a:rPr lang="en-US" sz="2800" dirty="0" err="1" smtClean="0">
                <a:solidFill>
                  <a:srgbClr val="FFFF00"/>
                </a:solidFill>
                <a:latin typeface="NikoshBAN" pitchFamily="2" charset="0"/>
                <a:cs typeface="NikoshBAN" pitchFamily="2" charset="0"/>
              </a:rPr>
              <a:t>না</a:t>
            </a:r>
            <a:r>
              <a:rPr lang="en-US" sz="2800" dirty="0" smtClean="0">
                <a:solidFill>
                  <a:srgbClr val="FFFF00"/>
                </a:solidFill>
                <a:latin typeface="NikoshBAN" pitchFamily="2" charset="0"/>
                <a:cs typeface="NikoshBAN" pitchFamily="2" charset="0"/>
              </a:rPr>
              <a:t>।</a:t>
            </a:r>
            <a:endParaRPr lang="en-US" sz="2800" dirty="0">
              <a:solidFill>
                <a:srgbClr val="FFFF00"/>
              </a:solidFill>
            </a:endParaRPr>
          </a:p>
        </p:txBody>
      </p:sp>
      <p:pic>
        <p:nvPicPr>
          <p:cNvPr id="5" name="Picture 4" descr="biram -1.jpg"/>
          <p:cNvPicPr>
            <a:picLocks noChangeAspect="1"/>
          </p:cNvPicPr>
          <p:nvPr/>
        </p:nvPicPr>
        <p:blipFill>
          <a:blip r:embed="rId2"/>
          <a:stretch>
            <a:fillRect/>
          </a:stretch>
        </p:blipFill>
        <p:spPr>
          <a:xfrm>
            <a:off x="3505200" y="3962400"/>
            <a:ext cx="2466975" cy="184785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1752600"/>
            <a:ext cx="7848600" cy="5478423"/>
          </a:xfrm>
          <a:prstGeom prst="rect">
            <a:avLst/>
          </a:prstGeom>
          <a:noFill/>
        </p:spPr>
        <p:txBody>
          <a:bodyPr wrap="square" rtlCol="0">
            <a:spAutoFit/>
          </a:bodyPr>
          <a:lstStyle/>
          <a:p>
            <a:r>
              <a:rPr lang="bn-IN" sz="2800" dirty="0" smtClean="0">
                <a:latin typeface="NikoshBAN" pitchFamily="2" charset="0"/>
                <a:cs typeface="NikoshBAN" pitchFamily="2" charset="0"/>
              </a:rPr>
              <a:t>১</a:t>
            </a:r>
            <a:r>
              <a:rPr lang="en-US" sz="2800" dirty="0" smtClean="0">
                <a:latin typeface="NikoshBAN" pitchFamily="2" charset="0"/>
                <a:cs typeface="NikoshBAN" pitchFamily="2" charset="0"/>
              </a:rPr>
              <a:t> .</a:t>
            </a:r>
            <a:r>
              <a:rPr lang="bn-IN"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a:t>
            </a:r>
            <a:r>
              <a:rPr lang="en-US" sz="2800" dirty="0" smtClean="0">
                <a:latin typeface="NikoshBAN" pitchFamily="2" charset="0"/>
                <a:cs typeface="NikoshBAN" pitchFamily="2" charset="0"/>
              </a:rPr>
              <a:t>ৎ  </a:t>
            </a:r>
            <a:r>
              <a:rPr lang="en-US" sz="2800" dirty="0" err="1" smtClean="0">
                <a:latin typeface="NikoshBAN" pitchFamily="2" charset="0"/>
                <a:cs typeface="NikoshBAN" pitchFamily="2" charset="0"/>
              </a:rPr>
              <a:t>এক</a:t>
            </a:r>
            <a:r>
              <a:rPr lang="en-US" sz="2800" dirty="0" smtClean="0">
                <a:latin typeface="NikoshBAN" pitchFamily="2" charset="0"/>
                <a:cs typeface="NikoshBAN" pitchFamily="2" charset="0"/>
              </a:rPr>
              <a:t> ( 1)  </a:t>
            </a:r>
            <a:r>
              <a:rPr lang="en-US" sz="2800" dirty="0" err="1" smtClean="0">
                <a:latin typeface="NikoshBAN" pitchFamily="2" charset="0"/>
                <a:cs typeface="NikoshBAN" pitchFamily="2" charset="0"/>
              </a:rPr>
              <a:t>বলতে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প্রয়োজন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উদ্ধরণ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চিহ্ন</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কমার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ঐ </a:t>
            </a:r>
            <a:r>
              <a:rPr lang="en-US" sz="2800" dirty="0" err="1" smtClean="0">
                <a:latin typeface="NikoshBAN" pitchFamily="2" charset="0"/>
                <a:cs typeface="NikoshBAN" pitchFamily="2" charset="0"/>
              </a:rPr>
              <a:t>পরিমান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a:t>
            </a:r>
            <a:r>
              <a:rPr lang="en-US" sz="2800" dirty="0" smtClean="0">
                <a:latin typeface="NikoshBAN" pitchFamily="2" charset="0"/>
                <a:cs typeface="NikoshBAN" pitchFamily="2" charset="0"/>
              </a:rPr>
              <a:t>। </a:t>
            </a:r>
            <a:endParaRPr lang="en-US" sz="3200" dirty="0" smtClean="0">
              <a:latin typeface="NikoshBAN" pitchFamily="2" charset="0"/>
              <a:cs typeface="NikoshBAN" pitchFamily="2" charset="0"/>
            </a:endParaRPr>
          </a:p>
          <a:p>
            <a:r>
              <a:rPr lang="en-US" sz="3200" dirty="0" smtClean="0">
                <a:latin typeface="NikoshBAN" pitchFamily="2" charset="0"/>
                <a:cs typeface="NikoshBAN" pitchFamily="2" charset="0"/>
              </a:rPr>
              <a:t>2.</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দ্বিগুন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অর্থ্যা</a:t>
            </a:r>
            <a:r>
              <a:rPr lang="en-US" sz="2800" dirty="0" smtClean="0">
                <a:latin typeface="NikoshBAN" pitchFamily="2" charset="0"/>
                <a:cs typeface="NikoshBAN" pitchFamily="2" charset="0"/>
              </a:rPr>
              <a:t>ৎ </a:t>
            </a:r>
            <a:r>
              <a:rPr lang="en-US" sz="2800" dirty="0" err="1" smtClean="0">
                <a:latin typeface="NikoshBAN" pitchFamily="2" charset="0"/>
                <a:cs typeface="NikoshBAN" pitchFamily="2" charset="0"/>
              </a:rPr>
              <a:t>এক</a:t>
            </a:r>
            <a:r>
              <a:rPr lang="en-US" sz="2800" dirty="0" smtClean="0">
                <a:latin typeface="NikoshBAN" pitchFamily="2" charset="0"/>
                <a:cs typeface="NikoshBAN" pitchFamily="2" charset="0"/>
              </a:rPr>
              <a:t> ( 1)  </a:t>
            </a:r>
            <a:r>
              <a:rPr lang="en-US" sz="2800" dirty="0" err="1" smtClean="0">
                <a:latin typeface="NikoshBAN" pitchFamily="2" charset="0"/>
                <a:cs typeface="NikoshBAN" pitchFamily="2" charset="0"/>
              </a:rPr>
              <a:t>বলতে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প্রয়োজন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দ্বিগুন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সেমিকোলেনের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a:t>
            </a:r>
            <a:r>
              <a:rPr lang="en-US" sz="2800" dirty="0" smtClean="0">
                <a:latin typeface="NikoshBAN" pitchFamily="2" charset="0"/>
                <a:cs typeface="NikoshBAN" pitchFamily="2" charset="0"/>
              </a:rPr>
              <a:t>। </a:t>
            </a:r>
          </a:p>
          <a:p>
            <a:r>
              <a:rPr lang="en-US" sz="2800" dirty="0" smtClean="0">
                <a:latin typeface="NikoshBAN" pitchFamily="2" charset="0"/>
                <a:cs typeface="NikoshBAN" pitchFamily="2" charset="0"/>
              </a:rPr>
              <a:t>3. ‘‘</a:t>
            </a:r>
            <a:r>
              <a:rPr lang="en-US" sz="2800" dirty="0" err="1" smtClean="0">
                <a:latin typeface="NikoshBAN" pitchFamily="2" charset="0"/>
                <a:cs typeface="NikoshBAN" pitchFamily="2" charset="0"/>
              </a:rPr>
              <a:t>ড্যাসদা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কোলনদা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সেকেন্ড</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অর্থ্যা</a:t>
            </a:r>
            <a:r>
              <a:rPr lang="en-US" sz="2800" dirty="0" smtClean="0">
                <a:latin typeface="NikoshBAN" pitchFamily="2" charset="0"/>
                <a:cs typeface="NikoshBAN" pitchFamily="2" charset="0"/>
              </a:rPr>
              <a:t>ৎ </a:t>
            </a:r>
            <a:r>
              <a:rPr lang="en-US" sz="2800" dirty="0" err="1" smtClean="0">
                <a:latin typeface="NikoshBAN" pitchFamily="2" charset="0"/>
                <a:cs typeface="NikoshBAN" pitchFamily="2" charset="0"/>
              </a:rPr>
              <a:t>ড্যাসদার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ড্যাস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ড্যাস</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কোলনদা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কোলন</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সেমিকোলন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বিজির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চিহ্ন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জিজ্ঞাসা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চিহ্ন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অথ্যা</a:t>
            </a:r>
            <a:r>
              <a:rPr lang="en-US" sz="2800" dirty="0" smtClean="0">
                <a:latin typeface="NikoshBAN" pitchFamily="2" charset="0"/>
                <a:cs typeface="NikoshBAN" pitchFamily="2" charset="0"/>
              </a:rPr>
              <a:t>ৎ </a:t>
            </a:r>
            <a:r>
              <a:rPr lang="en-US" sz="2800" dirty="0" err="1" smtClean="0">
                <a:latin typeface="NikoshBAN" pitchFamily="2" charset="0"/>
                <a:cs typeface="NikoshBAN" pitchFamily="2" charset="0"/>
              </a:rPr>
              <a:t>ড্যাস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কোলন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সেমিকোলন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বিস্ময়চিহ্ন</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জিজ্ঞাসা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চিহ্নর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সেকেন্ড</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থামতে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p>
          <a:p>
            <a:r>
              <a:rPr lang="en-US" sz="2800" dirty="0" smtClean="0">
                <a:latin typeface="NikoshBAN" pitchFamily="2" charset="0"/>
                <a:cs typeface="NikoshBAN" pitchFamily="2" charset="0"/>
              </a:rPr>
              <a:t>4. </a:t>
            </a:r>
            <a:r>
              <a:rPr lang="en-US" sz="2800" dirty="0" err="1" smtClean="0">
                <a:latin typeface="NikoshBAN" pitchFamily="2" charset="0"/>
                <a:cs typeface="NikoshBAN" pitchFamily="2" charset="0"/>
              </a:rPr>
              <a:t>হাই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হাইফেন</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ব্যাকেট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বিরতিকাল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নেই</a:t>
            </a:r>
            <a:r>
              <a:rPr lang="en-US" sz="2800" dirty="0" smtClean="0">
                <a:latin typeface="NikoshBAN" pitchFamily="2" charset="0"/>
                <a:cs typeface="NikoshBAN" pitchFamily="2" charset="0"/>
              </a:rPr>
              <a:t> । </a:t>
            </a:r>
            <a:endParaRPr lang="bn-IN" sz="2800" dirty="0" smtClean="0">
              <a:latin typeface="NikoshBAN" pitchFamily="2" charset="0"/>
              <a:cs typeface="NikoshBAN" pitchFamily="2" charset="0"/>
            </a:endParaRPr>
          </a:p>
          <a:p>
            <a:endParaRPr lang="en-US" sz="2000" dirty="0" smtClean="0">
              <a:latin typeface="NikoshBAN" pitchFamily="2" charset="0"/>
              <a:cs typeface="NikoshBAN" pitchFamily="2" charset="0"/>
            </a:endParaRPr>
          </a:p>
          <a:p>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2209800" y="609600"/>
            <a:ext cx="4191000" cy="646331"/>
          </a:xfrm>
          <a:prstGeom prst="rect">
            <a:avLst/>
          </a:prstGeom>
          <a:noFill/>
        </p:spPr>
        <p:txBody>
          <a:bodyPr wrap="square" rtlCol="0">
            <a:spAutoFit/>
          </a:bodyPr>
          <a:lstStyle/>
          <a:p>
            <a:pPr algn="ctr"/>
            <a:r>
              <a:rPr lang="bn-IN" sz="3600" dirty="0" smtClean="0">
                <a:solidFill>
                  <a:srgbClr val="00B0F0"/>
                </a:solidFill>
                <a:latin typeface="NikoshBAN" pitchFamily="2" charset="0"/>
                <a:cs typeface="NikoshBAN" pitchFamily="2" charset="0"/>
              </a:rPr>
              <a:t>সুত্রের ব্যাখ্যা</a:t>
            </a:r>
            <a:endParaRPr lang="en-US" sz="3600" dirty="0">
              <a:solidFill>
                <a:srgbClr val="00B0F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bn-IN" sz="4800" dirty="0" smtClean="0">
                <a:solidFill>
                  <a:srgbClr val="FFFF00"/>
                </a:solidFill>
                <a:latin typeface="NikoshBAN" panose="02000000000000000000" pitchFamily="2" charset="0"/>
                <a:cs typeface="NikoshBAN" panose="02000000000000000000" pitchFamily="2" charset="0"/>
              </a:rPr>
              <a:t>বিরাম চিহ্ন কেন ব্যবহার করবঃ</a:t>
            </a:r>
            <a:endParaRPr lang="en-US" dirty="0">
              <a:solidFill>
                <a:srgbClr val="FFFF00"/>
              </a:solidFill>
            </a:endParaRPr>
          </a:p>
        </p:txBody>
      </p:sp>
      <p:sp>
        <p:nvSpPr>
          <p:cNvPr id="3" name="Content Placeholder 2"/>
          <p:cNvSpPr>
            <a:spLocks noGrp="1"/>
          </p:cNvSpPr>
          <p:nvPr>
            <p:ph idx="1"/>
          </p:nvPr>
        </p:nvSpPr>
        <p:spPr/>
        <p:txBody>
          <a:bodyPr/>
          <a:lstStyle/>
          <a:p>
            <a:r>
              <a:rPr lang="bn-IN" dirty="0" smtClean="0">
                <a:latin typeface="NikoshBAN" pitchFamily="2" charset="0"/>
                <a:cs typeface="NikoshBAN" pitchFamily="2" charset="0"/>
              </a:rPr>
              <a:t>বাক্যের অর্থ সুস্পষ্ট করার জন্য।</a:t>
            </a:r>
          </a:p>
          <a:p>
            <a:r>
              <a:rPr lang="bn-IN" dirty="0" smtClean="0">
                <a:latin typeface="NikoshBAN" pitchFamily="2" charset="0"/>
                <a:cs typeface="NikoshBAN" pitchFamily="2" charset="0"/>
              </a:rPr>
              <a:t>বাক্যের সঠিক আবেগ বোঝাবার জন্য।</a:t>
            </a:r>
          </a:p>
          <a:p>
            <a:r>
              <a:rPr lang="bn-IN" dirty="0" smtClean="0">
                <a:latin typeface="NikoshBAN" pitchFamily="2" charset="0"/>
                <a:cs typeface="NikoshBAN" pitchFamily="2" charset="0"/>
              </a:rPr>
              <a:t>বাক্যের কোথায় কতটুকু থামতে তা বোঝাবার জন্য।</a:t>
            </a:r>
          </a:p>
          <a:p>
            <a:endParaRPr lang="bn-IN" dirty="0" smtClean="0">
              <a:latin typeface="NikoshBAN" pitchFamily="2" charset="0"/>
              <a:cs typeface="NikoshBAN" pitchFamily="2" charset="0"/>
            </a:endParaRPr>
          </a:p>
          <a:p>
            <a:endParaRPr lang="bn-IN" dirty="0" smtClean="0">
              <a:latin typeface="NikoshBAN" pitchFamily="2" charset="0"/>
              <a:cs typeface="NikoshBAN" pitchFamily="2" charset="0"/>
            </a:endParaRPr>
          </a:p>
          <a:p>
            <a:pPr>
              <a:buNone/>
            </a:pPr>
            <a:endParaRPr lang="en-US" dirty="0">
              <a:latin typeface="NikoshBAN" pitchFamily="2" charset="0"/>
              <a:cs typeface="NikoshBAN" pitchFamily="2" charset="0"/>
            </a:endParaRPr>
          </a:p>
        </p:txBody>
      </p:sp>
      <p:pic>
        <p:nvPicPr>
          <p:cNvPr id="4" name="Picture 3" descr="in rk-2.jpg"/>
          <p:cNvPicPr>
            <a:picLocks noChangeAspect="1"/>
          </p:cNvPicPr>
          <p:nvPr/>
        </p:nvPicPr>
        <p:blipFill>
          <a:blip r:embed="rId2"/>
          <a:stretch>
            <a:fillRect/>
          </a:stretch>
        </p:blipFill>
        <p:spPr>
          <a:xfrm>
            <a:off x="6019800" y="4267200"/>
            <a:ext cx="2457450" cy="1857375"/>
          </a:xfrm>
          <a:prstGeom prst="rect">
            <a:avLst/>
          </a:prstGeo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IN" dirty="0" smtClean="0">
                <a:solidFill>
                  <a:srgbClr val="FFFF00"/>
                </a:solidFill>
                <a:latin typeface="NikoshBAN" pitchFamily="2" charset="0"/>
                <a:cs typeface="NikoshBAN" pitchFamily="2" charset="0"/>
              </a:rPr>
              <a:t>বাক্যে কমার ব্যবহার</a:t>
            </a:r>
            <a:endParaRPr lang="en-US" dirty="0">
              <a:solidFill>
                <a:srgbClr val="FFFF00"/>
              </a:solidFill>
              <a:latin typeface="NikoshBAN" pitchFamily="2" charset="0"/>
              <a:cs typeface="NikoshBAN" pitchFamily="2" charset="0"/>
            </a:endParaRPr>
          </a:p>
        </p:txBody>
      </p:sp>
      <p:sp>
        <p:nvSpPr>
          <p:cNvPr id="3" name="Content Placeholder 2"/>
          <p:cNvSpPr>
            <a:spLocks noGrp="1"/>
          </p:cNvSpPr>
          <p:nvPr>
            <p:ph idx="1"/>
          </p:nvPr>
        </p:nvSpPr>
        <p:spPr/>
        <p:txBody>
          <a:bodyPr>
            <a:noAutofit/>
          </a:bodyPr>
          <a:lstStyle/>
          <a:p>
            <a:r>
              <a:rPr lang="bn-IN" sz="2400" dirty="0" smtClean="0">
                <a:latin typeface="NikoshBAN" pitchFamily="2" charset="0"/>
                <a:cs typeface="NikoshBAN" pitchFamily="2" charset="0"/>
              </a:rPr>
              <a:t>বাক্য পাঠকালে সুস্পস্টতা বা অর্থ-বিভাগ দেখানোর জন্য যেখানে স্বল্প বিরতির প্রয়োজন সেখানে কমা ব্যবহৃত হয়। যেমনঃ সুখ চাও, সুখ পাবে পরিশ্রমে।</a:t>
            </a:r>
          </a:p>
          <a:p>
            <a:r>
              <a:rPr lang="bn-IN" sz="2400" dirty="0" smtClean="0">
                <a:latin typeface="NikoshBAN" pitchFamily="2" charset="0"/>
                <a:cs typeface="NikoshBAN" pitchFamily="2" charset="0"/>
              </a:rPr>
              <a:t>সম্বোধন পদের পরে জমা বসে। যেমনঃ নিপা, এদিকে তাকাও।</a:t>
            </a:r>
          </a:p>
          <a:p>
            <a:r>
              <a:rPr lang="bn-IN" sz="2400" dirty="0" smtClean="0">
                <a:latin typeface="NikoshBAN" pitchFamily="2" charset="0"/>
                <a:cs typeface="NikoshBAN" pitchFamily="2" charset="0"/>
              </a:rPr>
              <a:t>উদ্ধরণ চিহ্নের আগে কমা বসে। যেমনঃরনি বলল, “কাল স্কুলে যাবে”।</a:t>
            </a:r>
          </a:p>
          <a:p>
            <a:r>
              <a:rPr lang="bn-IN" sz="2400" dirty="0" smtClean="0">
                <a:latin typeface="NikoshBAN" pitchFamily="2" charset="0"/>
                <a:cs typeface="NikoshBAN" pitchFamily="2" charset="0"/>
              </a:rPr>
              <a:t>একাধিক বিশেষ্য বা বিশেষণ পদ একসঙ্গে বসলে শেষ পদ বাদে বাকি পদ গুলোর পর কমা বসে।যেমনঃ সুখ, দুঃখ, আশা,নৈরাশ্য একই মালিকার পুষ্প।</a:t>
            </a:r>
          </a:p>
          <a:p>
            <a:r>
              <a:rPr lang="bn-IN" sz="2400" dirty="0" smtClean="0">
                <a:latin typeface="NikoshBAN" pitchFamily="2" charset="0"/>
                <a:cs typeface="NikoshBAN" pitchFamily="2" charset="0"/>
              </a:rPr>
              <a:t>বাড়ী বা রাস্তা নম্বরের পরে কমা বসে। যেমনঃ ৯, ইকবাল রোড। ঢাকা-১২০৭।</a:t>
            </a:r>
          </a:p>
          <a:p>
            <a:r>
              <a:rPr lang="bn-IN" sz="2400" dirty="0" smtClean="0">
                <a:latin typeface="NikoshBAN" pitchFamily="2" charset="0"/>
                <a:cs typeface="NikoshBAN" pitchFamily="2" charset="0"/>
              </a:rPr>
              <a:t>সমজাতীয় একাধিক পদ পরপর থাকলে কমা বসে।যেমনঃ পদ্মা, মেঘনা, যমুনা আর ব্রহ্মপুত্র আমদের বড় নদী।</a:t>
            </a:r>
          </a:p>
          <a:p>
            <a:r>
              <a:rPr lang="bn-IN" sz="2400" dirty="0" smtClean="0">
                <a:latin typeface="NikoshBAN" pitchFamily="2" charset="0"/>
                <a:cs typeface="NikoshBAN" pitchFamily="2" charset="0"/>
              </a:rPr>
              <a:t>এক ধরনের পদ জোড়ায় জোড়ায় থাকলে প্রতি জোড়াকে আলাদা করতে কমা বসে।যেমনঃ মাম-মামি, চাচা-চাচি, ফুফাফুফু আমাদের সঙ্গে বনভোজনে গিয়াছিলেন।</a:t>
            </a:r>
          </a:p>
          <a:p>
            <a:r>
              <a:rPr lang="bn-IN" sz="2400" dirty="0" smtClean="0">
                <a:latin typeface="NikoshBAN" pitchFamily="2" charset="0"/>
                <a:cs typeface="NikoshBAN" pitchFamily="2" charset="0"/>
              </a:rPr>
              <a:t>এক ধরনের একাধিক বাক্যাংশকে আলাদা করতে কমা বসে। যেমনঃ আমাদের আছে শহিদ দিবস, স্বাধীনতা দিবস, বিজয় দিবস।</a:t>
            </a:r>
            <a:endParaRPr lang="en-US" sz="2400" dirty="0">
              <a:latin typeface="NikoshBAN" pitchFamily="2" charset="0"/>
              <a:cs typeface="NikoshBAN" pitchFamily="2"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467360"/>
            <a:ext cx="5943600" cy="82804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6000" dirty="0" err="1" smtClean="0">
                <a:latin typeface="NikoshBAN" pitchFamily="2" charset="0"/>
                <a:cs typeface="NikoshBAN" pitchFamily="2" charset="0"/>
              </a:rPr>
              <a:t>জোড়ায়</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কাজ</a:t>
            </a:r>
            <a:r>
              <a:rPr lang="en-US" sz="6000" dirty="0" smtClean="0">
                <a:latin typeface="NikoshBAN" pitchFamily="2" charset="0"/>
                <a:cs typeface="NikoshBAN" pitchFamily="2" charset="0"/>
              </a:rPr>
              <a:t>।</a:t>
            </a:r>
          </a:p>
        </p:txBody>
      </p:sp>
      <p:sp>
        <p:nvSpPr>
          <p:cNvPr id="5" name="Rectangle 4"/>
          <p:cNvSpPr/>
          <p:nvPr/>
        </p:nvSpPr>
        <p:spPr>
          <a:xfrm>
            <a:off x="457200" y="1600200"/>
            <a:ext cx="8229599" cy="449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marL="514350" indent="-514350">
              <a:buAutoNum type="arabicPeriod"/>
            </a:pPr>
            <a:endParaRPr lang="en-US" sz="2800" dirty="0" smtClean="0">
              <a:latin typeface="NikoshBAN" pitchFamily="2" charset="0"/>
              <a:cs typeface="NikoshBAN" pitchFamily="2" charset="0"/>
            </a:endParaRPr>
          </a:p>
        </p:txBody>
      </p:sp>
      <p:sp>
        <p:nvSpPr>
          <p:cNvPr id="7" name="Content Placeholder 6"/>
          <p:cNvSpPr>
            <a:spLocks noGrp="1"/>
          </p:cNvSpPr>
          <p:nvPr>
            <p:ph sz="half" idx="1"/>
          </p:nvPr>
        </p:nvSpPr>
        <p:spPr/>
        <p:txBody>
          <a:bodyPr/>
          <a:lstStyle/>
          <a:p>
            <a:r>
              <a:rPr lang="bn-IN" dirty="0" smtClean="0">
                <a:latin typeface="NikoshBAN" pitchFamily="2" charset="0"/>
                <a:cs typeface="NikoshBAN" pitchFamily="2" charset="0"/>
              </a:rPr>
              <a:t>ক-দল</a:t>
            </a:r>
          </a:p>
          <a:p>
            <a:r>
              <a:rPr lang="bn-IN" dirty="0" smtClean="0">
                <a:latin typeface="NikoshBAN" pitchFamily="2" charset="0"/>
                <a:cs typeface="NikoshBAN" pitchFamily="2" charset="0"/>
              </a:rPr>
              <a:t>বাক্যের শেষে ব্যবহৃত বিরাম চিহ্ন গুলো দিয়ে তিনটি বাক্য লিখ। </a:t>
            </a:r>
            <a:endParaRPr lang="en-US" dirty="0">
              <a:latin typeface="NikoshBAN" pitchFamily="2" charset="0"/>
              <a:cs typeface="NikoshBAN" pitchFamily="2" charset="0"/>
            </a:endParaRPr>
          </a:p>
        </p:txBody>
      </p:sp>
      <p:sp>
        <p:nvSpPr>
          <p:cNvPr id="8" name="Content Placeholder 7"/>
          <p:cNvSpPr>
            <a:spLocks noGrp="1"/>
          </p:cNvSpPr>
          <p:nvPr>
            <p:ph sz="half" idx="2"/>
          </p:nvPr>
        </p:nvSpPr>
        <p:spPr/>
        <p:txBody>
          <a:bodyPr/>
          <a:lstStyle/>
          <a:p>
            <a:r>
              <a:rPr lang="bn-IN" dirty="0" smtClean="0">
                <a:latin typeface="NikoshBAN" pitchFamily="2" charset="0"/>
                <a:cs typeface="NikoshBAN" pitchFamily="2" charset="0"/>
              </a:rPr>
              <a:t>খ-দল</a:t>
            </a:r>
          </a:p>
          <a:p>
            <a:r>
              <a:rPr lang="bn-IN" dirty="0" smtClean="0">
                <a:latin typeface="NikoshBAN" pitchFamily="2" charset="0"/>
                <a:cs typeface="NikoshBAN" pitchFamily="2" charset="0"/>
              </a:rPr>
              <a:t>বাক্যের মধ্যে ব্যবহৃত বিরাম চিহ্ন গুলো দিয়ে তিনটি বাক্য লিখ। </a:t>
            </a:r>
            <a:endParaRPr lang="en-US" dirty="0" smtClean="0">
              <a:latin typeface="NikoshBAN" pitchFamily="2" charset="0"/>
              <a:cs typeface="NikoshBAN" pitchFamily="2" charset="0"/>
            </a:endParaRPr>
          </a:p>
          <a:p>
            <a:endParaRPr lang="en-US" dirty="0"/>
          </a:p>
        </p:txBody>
      </p:sp>
      <p:pic>
        <p:nvPicPr>
          <p:cNvPr id="10" name="Picture 9" descr="team work.jpg"/>
          <p:cNvPicPr>
            <a:picLocks noChangeAspect="1"/>
          </p:cNvPicPr>
          <p:nvPr/>
        </p:nvPicPr>
        <p:blipFill>
          <a:blip r:embed="rId2"/>
          <a:stretch>
            <a:fillRect/>
          </a:stretch>
        </p:blipFill>
        <p:spPr>
          <a:xfrm>
            <a:off x="2590800" y="3657600"/>
            <a:ext cx="3962400" cy="2143125"/>
          </a:xfrm>
          <a:prstGeom prst="rect">
            <a:avLst/>
          </a:prstGeom>
        </p:spPr>
      </p:pic>
    </p:spTree>
    <p:extLst>
      <p:ext uri="{BB962C8B-B14F-4D97-AF65-F5344CB8AC3E}">
        <p14:creationId xmlns="" xmlns:p14="http://schemas.microsoft.com/office/powerpoint/2010/main" val="4058582739"/>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0" fill="hold"/>
                                        <p:tgtEl>
                                          <p:spTgt spid="10"/>
                                        </p:tgtEl>
                                        <p:attrNameLst>
                                          <p:attrName>ppt_w</p:attrName>
                                        </p:attrNameLst>
                                      </p:cBhvr>
                                      <p:tavLst>
                                        <p:tav tm="0" fmla="#ppt_w*sin(2.5*pi*$)">
                                          <p:val>
                                            <p:fltVal val="0"/>
                                          </p:val>
                                        </p:tav>
                                        <p:tav tm="100000">
                                          <p:val>
                                            <p:fltVal val="1"/>
                                          </p:val>
                                        </p:tav>
                                      </p:tavLst>
                                    </p:anim>
                                    <p:anim calcmode="lin" valueType="num">
                                      <p:cBhvr>
                                        <p:cTn id="20" dur="5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2378" y="3244334"/>
            <a:ext cx="184731" cy="369332"/>
          </a:xfrm>
          <a:prstGeom prst="rect">
            <a:avLst/>
          </a:prstGeom>
        </p:spPr>
        <p:txBody>
          <a:bodyPr wrap="none">
            <a:spAutoFit/>
          </a:bodyPr>
          <a:lstStyle/>
          <a:p>
            <a:endParaRPr lang="en-US" dirty="0"/>
          </a:p>
        </p:txBody>
      </p:sp>
      <p:sp>
        <p:nvSpPr>
          <p:cNvPr id="3" name="Rectangle 2"/>
          <p:cNvSpPr/>
          <p:nvPr/>
        </p:nvSpPr>
        <p:spPr>
          <a:xfrm>
            <a:off x="533400" y="1447800"/>
            <a:ext cx="7696200" cy="489364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514350" indent="-514350">
              <a:buAutoNum type="arabicPeriod"/>
            </a:pPr>
            <a:endParaRPr lang="bn-IN" sz="2400" dirty="0" smtClean="0">
              <a:latin typeface="NikoshBAN" pitchFamily="2" charset="0"/>
              <a:cs typeface="NikoshBAN" pitchFamily="2" charset="0"/>
            </a:endParaRPr>
          </a:p>
          <a:p>
            <a:pPr marL="514350" indent="-514350"/>
            <a:r>
              <a:rPr lang="bn-IN" sz="2400" dirty="0" smtClean="0">
                <a:latin typeface="NikoshBAN" pitchFamily="2" charset="0"/>
                <a:cs typeface="NikoshBAN" pitchFamily="2" charset="0"/>
              </a:rPr>
              <a:t>১। দাড়ি চিহ্নের জন্য কত সময় থামতে হয়?</a:t>
            </a:r>
          </a:p>
          <a:p>
            <a:pPr marL="514350" indent="-514350"/>
            <a:r>
              <a:rPr lang="bn-IN" sz="2400" dirty="0" smtClean="0">
                <a:solidFill>
                  <a:srgbClr val="FFFF00"/>
                </a:solidFill>
                <a:latin typeface="NikoshBAN" pitchFamily="2" charset="0"/>
                <a:cs typeface="NikoshBAN" pitchFamily="2" charset="0"/>
              </a:rPr>
              <a:t>ক) এক সেকেন্ড  খ) দুই সেকেন্ড  গ) তিন সেকেন্ড ঘ) চার সেকেন্ড </a:t>
            </a:r>
          </a:p>
          <a:p>
            <a:pPr marL="514350" indent="-514350"/>
            <a:r>
              <a:rPr lang="bn-IN" sz="2400" dirty="0" smtClean="0">
                <a:latin typeface="NikoshBAN" pitchFamily="2" charset="0"/>
                <a:cs typeface="NikoshBAN" pitchFamily="2" charset="0"/>
              </a:rPr>
              <a:t>২। </a:t>
            </a:r>
            <a:r>
              <a:rPr lang="en-US" sz="2400" dirty="0" err="1" smtClean="0">
                <a:latin typeface="NikoshBAN" pitchFamily="2" charset="0"/>
                <a:cs typeface="NikoshBAN" pitchFamily="2" charset="0"/>
              </a:rPr>
              <a:t>বাংলা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ব্যাকরণে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বিরামচিহ্ন</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কয়টি</a:t>
            </a:r>
            <a:r>
              <a:rPr lang="en-US" sz="2400" dirty="0" smtClean="0">
                <a:latin typeface="NikoshBAN" pitchFamily="2" charset="0"/>
                <a:cs typeface="NikoshBAN" pitchFamily="2" charset="0"/>
              </a:rPr>
              <a:t>?</a:t>
            </a:r>
          </a:p>
          <a:p>
            <a:r>
              <a:rPr lang="en-US" sz="2400" dirty="0" smtClean="0">
                <a:solidFill>
                  <a:srgbClr val="FFFF00"/>
                </a:solidFill>
                <a:latin typeface="NikoshBAN" pitchFamily="2" charset="0"/>
                <a:cs typeface="NikoshBAN" pitchFamily="2" charset="0"/>
              </a:rPr>
              <a:t>(ক) 10টি				(খ) 11টি</a:t>
            </a:r>
          </a:p>
          <a:p>
            <a:r>
              <a:rPr lang="en-US" sz="2400" dirty="0" smtClean="0">
                <a:solidFill>
                  <a:srgbClr val="FFFF00"/>
                </a:solidFill>
                <a:latin typeface="NikoshBAN" pitchFamily="2" charset="0"/>
                <a:cs typeface="NikoshBAN" pitchFamily="2" charset="0"/>
              </a:rPr>
              <a:t>(গ) 12টি				(ঘ) 14টি </a:t>
            </a:r>
          </a:p>
          <a:p>
            <a:r>
              <a:rPr lang="bn-IN" sz="2400" dirty="0" smtClean="0">
                <a:latin typeface="NikoshBAN" pitchFamily="2" charset="0"/>
                <a:cs typeface="NikoshBAN" pitchFamily="2" charset="0"/>
              </a:rPr>
              <a:t>৩।‘</a:t>
            </a:r>
            <a:r>
              <a:rPr lang="en-US" sz="2400" dirty="0" err="1" smtClean="0">
                <a:latin typeface="NikoshBAN" pitchFamily="2" charset="0"/>
                <a:cs typeface="NikoshBAN" pitchFamily="2" charset="0"/>
              </a:rPr>
              <a:t>কমা</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বিরাম</a:t>
            </a:r>
            <a:r>
              <a:rPr lang="bn-IN" sz="2400" dirty="0" smtClean="0">
                <a:latin typeface="NikoshBAN" pitchFamily="2" charset="0"/>
                <a:cs typeface="NikoshBAN" pitchFamily="2" charset="0"/>
              </a:rPr>
              <a:t> </a:t>
            </a:r>
            <a:r>
              <a:rPr lang="en-US" sz="2400" dirty="0" err="1" smtClean="0">
                <a:latin typeface="NikoshBAN" pitchFamily="2" charset="0"/>
                <a:cs typeface="NikoshBAN" pitchFamily="2" charset="0"/>
              </a:rPr>
              <a:t>চিহ্নটির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পর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কতক্ষণ</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থামতে</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হবে</a:t>
            </a:r>
            <a:r>
              <a:rPr lang="en-US" sz="2400" dirty="0" smtClean="0">
                <a:latin typeface="NikoshBAN" pitchFamily="2" charset="0"/>
                <a:cs typeface="NikoshBAN" pitchFamily="2" charset="0"/>
              </a:rPr>
              <a:t>?</a:t>
            </a:r>
          </a:p>
          <a:p>
            <a:r>
              <a:rPr lang="en-US" sz="2400" dirty="0" smtClean="0">
                <a:solidFill>
                  <a:srgbClr val="FFFF00"/>
                </a:solidFill>
                <a:latin typeface="NikoshBAN" pitchFamily="2" charset="0"/>
                <a:cs typeface="NikoshBAN" pitchFamily="2" charset="0"/>
              </a:rPr>
              <a:t>(ক) 1 (</a:t>
            </a:r>
            <a:r>
              <a:rPr lang="en-US" sz="2400" dirty="0" err="1" smtClean="0">
                <a:solidFill>
                  <a:srgbClr val="FFFF00"/>
                </a:solidFill>
                <a:latin typeface="NikoshBAN" pitchFamily="2" charset="0"/>
                <a:cs typeface="NikoshBAN" pitchFamily="2" charset="0"/>
              </a:rPr>
              <a:t>এক</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বলতে</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যে</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সময়</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প্রয়োজন</a:t>
            </a:r>
            <a:r>
              <a:rPr lang="en-US" sz="2400" dirty="0" smtClean="0">
                <a:solidFill>
                  <a:srgbClr val="FFFF00"/>
                </a:solidFill>
                <a:latin typeface="NikoshBAN" pitchFamily="2" charset="0"/>
                <a:cs typeface="NikoshBAN" pitchFamily="2" charset="0"/>
              </a:rPr>
              <a:t> 	(খ) </a:t>
            </a:r>
            <a:r>
              <a:rPr lang="en-US" sz="2400" dirty="0" err="1" smtClean="0">
                <a:solidFill>
                  <a:srgbClr val="FFFF00"/>
                </a:solidFill>
                <a:latin typeface="NikoshBAN" pitchFamily="2" charset="0"/>
                <a:cs typeface="NikoshBAN" pitchFamily="2" charset="0"/>
              </a:rPr>
              <a:t>এক</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বলার</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দিগুণ</a:t>
            </a:r>
            <a:r>
              <a:rPr lang="en-US" sz="2400" dirty="0" smtClean="0">
                <a:solidFill>
                  <a:srgbClr val="FFFF00"/>
                </a:solidFill>
                <a:latin typeface="NikoshBAN" pitchFamily="2" charset="0"/>
                <a:cs typeface="NikoshBAN" pitchFamily="2" charset="0"/>
              </a:rPr>
              <a:t>	</a:t>
            </a:r>
          </a:p>
          <a:p>
            <a:r>
              <a:rPr lang="en-US" sz="2400" dirty="0" smtClean="0">
                <a:solidFill>
                  <a:srgbClr val="FFFF00"/>
                </a:solidFill>
                <a:latin typeface="NikoshBAN" pitchFamily="2" charset="0"/>
                <a:cs typeface="NikoshBAN" pitchFamily="2" charset="0"/>
              </a:rPr>
              <a:t>(গ) </a:t>
            </a:r>
            <a:r>
              <a:rPr lang="en-US" sz="2400" dirty="0" err="1" smtClean="0">
                <a:solidFill>
                  <a:srgbClr val="FFFF00"/>
                </a:solidFill>
                <a:latin typeface="NikoshBAN" pitchFamily="2" charset="0"/>
                <a:cs typeface="NikoshBAN" pitchFamily="2" charset="0"/>
              </a:rPr>
              <a:t>থামতে</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হবে</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না</a:t>
            </a:r>
            <a:r>
              <a:rPr lang="en-US" sz="2400" dirty="0" smtClean="0">
                <a:solidFill>
                  <a:srgbClr val="FFFF00"/>
                </a:solidFill>
                <a:latin typeface="NikoshBAN" pitchFamily="2" charset="0"/>
                <a:cs typeface="NikoshBAN" pitchFamily="2" charset="0"/>
              </a:rPr>
              <a:t>			(গ) </a:t>
            </a:r>
            <a:r>
              <a:rPr lang="en-US" sz="2400" dirty="0" err="1" smtClean="0">
                <a:solidFill>
                  <a:srgbClr val="FFFF00"/>
                </a:solidFill>
                <a:latin typeface="NikoshBAN" pitchFamily="2" charset="0"/>
                <a:cs typeface="NikoshBAN" pitchFamily="2" charset="0"/>
              </a:rPr>
              <a:t>কোনটি</a:t>
            </a:r>
            <a:r>
              <a:rPr lang="en-US" sz="2400" dirty="0" smtClean="0">
                <a:solidFill>
                  <a:srgbClr val="FFFF00"/>
                </a:solidFill>
                <a:latin typeface="NikoshBAN" pitchFamily="2" charset="0"/>
                <a:cs typeface="NikoshBAN" pitchFamily="2" charset="0"/>
              </a:rPr>
              <a:t> </a:t>
            </a:r>
            <a:r>
              <a:rPr lang="en-US" sz="2400" dirty="0" err="1" smtClean="0">
                <a:solidFill>
                  <a:srgbClr val="FFFF00"/>
                </a:solidFill>
                <a:latin typeface="NikoshBAN" pitchFamily="2" charset="0"/>
                <a:cs typeface="NikoshBAN" pitchFamily="2" charset="0"/>
              </a:rPr>
              <a:t>নয়</a:t>
            </a:r>
            <a:endParaRPr lang="bn-IN" sz="2400" dirty="0" smtClean="0">
              <a:solidFill>
                <a:srgbClr val="FFFF00"/>
              </a:solidFill>
              <a:latin typeface="NikoshBAN" pitchFamily="2" charset="0"/>
              <a:cs typeface="NikoshBAN" pitchFamily="2" charset="0"/>
            </a:endParaRPr>
          </a:p>
          <a:p>
            <a:r>
              <a:rPr lang="bn-IN" sz="2400" dirty="0" smtClean="0">
                <a:latin typeface="NikoshBAN" pitchFamily="2" charset="0"/>
                <a:cs typeface="NikoshBAN" pitchFamily="2" charset="0"/>
              </a:rPr>
              <a:t>৪। কমার চেয়ে বেশি বিরতির প্রয়োজন হলে কোন চিহ্ন বসে ?</a:t>
            </a:r>
          </a:p>
          <a:p>
            <a:r>
              <a:rPr lang="bn-IN" sz="2400" dirty="0" smtClean="0">
                <a:solidFill>
                  <a:srgbClr val="FFFF00"/>
                </a:solidFill>
                <a:latin typeface="NikoshBAN" pitchFamily="2" charset="0"/>
                <a:cs typeface="NikoshBAN" pitchFamily="2" charset="0"/>
              </a:rPr>
              <a:t>ক) কোলন খ) সেমিকোলন গ) দাঁড়ি ঘ) হাইফেন।</a:t>
            </a:r>
          </a:p>
          <a:p>
            <a:r>
              <a:rPr lang="bn-IN" sz="2400" dirty="0" smtClean="0">
                <a:latin typeface="NikoshBAN" pitchFamily="2" charset="0"/>
                <a:cs typeface="NikoshBAN" pitchFamily="2" charset="0"/>
              </a:rPr>
              <a:t>৫।বিরাম শব্দের  অর্থ কী?</a:t>
            </a:r>
          </a:p>
          <a:p>
            <a:r>
              <a:rPr lang="bn-IN" sz="2400" dirty="0" smtClean="0">
                <a:solidFill>
                  <a:srgbClr val="FFFF00"/>
                </a:solidFill>
                <a:latin typeface="NikoshBAN" pitchFamily="2" charset="0"/>
                <a:cs typeface="NikoshBAN" pitchFamily="2" charset="0"/>
              </a:rPr>
              <a:t>ক) বিশ্রাম বা বিরতি খ) ধীর গতি গ) দ্রুত পড়া ঘ) বিরতিহীন।</a:t>
            </a:r>
            <a:endParaRPr lang="en-US" sz="2400" dirty="0" smtClean="0">
              <a:solidFill>
                <a:srgbClr val="FFFF00"/>
              </a:solidFill>
              <a:latin typeface="NikoshBAN" pitchFamily="2" charset="0"/>
              <a:cs typeface="NikoshBAN" pitchFamily="2" charset="0"/>
            </a:endParaRPr>
          </a:p>
        </p:txBody>
      </p:sp>
      <p:sp>
        <p:nvSpPr>
          <p:cNvPr id="4" name="Title 3"/>
          <p:cNvSpPr>
            <a:spLocks noGrp="1"/>
          </p:cNvSpPr>
          <p:nvPr>
            <p:ph type="title"/>
          </p:nvPr>
        </p:nvSpPr>
        <p:spPr/>
        <p:txBody>
          <a:bodyPr/>
          <a:lstStyle/>
          <a:p>
            <a:pPr algn="ctr"/>
            <a:r>
              <a:rPr lang="bn-IN" dirty="0" smtClean="0">
                <a:latin typeface="NikoshBAN" pitchFamily="2" charset="0"/>
                <a:cs typeface="NikoshBAN" pitchFamily="2" charset="0"/>
              </a:rPr>
              <a:t>মুল্যায়ন</a:t>
            </a:r>
            <a:endParaRPr lang="en-US" dirty="0">
              <a:latin typeface="NikoshBAN" pitchFamily="2" charset="0"/>
              <a:cs typeface="NikoshBAN" pitchFamily="2" charset="0"/>
            </a:endParaRPr>
          </a:p>
        </p:txBody>
      </p:sp>
      <p:pic>
        <p:nvPicPr>
          <p:cNvPr id="6" name="Picture 5" descr="in work.png"/>
          <p:cNvPicPr>
            <a:picLocks noChangeAspect="1"/>
          </p:cNvPicPr>
          <p:nvPr/>
        </p:nvPicPr>
        <p:blipFill>
          <a:blip r:embed="rId2"/>
          <a:stretch>
            <a:fillRect/>
          </a:stretch>
        </p:blipFill>
        <p:spPr>
          <a:xfrm>
            <a:off x="6019800" y="228600"/>
            <a:ext cx="2705100" cy="1695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0" fill="hold"/>
                                        <p:tgtEl>
                                          <p:spTgt spid="6"/>
                                        </p:tgtEl>
                                        <p:attrNameLst>
                                          <p:attrName>ppt_w</p:attrName>
                                        </p:attrNameLst>
                                      </p:cBhvr>
                                      <p:tavLst>
                                        <p:tav tm="0" fmla="#ppt_w*sin(2.5*pi*$)">
                                          <p:val>
                                            <p:fltVal val="0"/>
                                          </p:val>
                                        </p:tav>
                                        <p:tav tm="100000">
                                          <p:val>
                                            <p:fltVal val="1"/>
                                          </p:val>
                                        </p:tav>
                                      </p:tavLst>
                                    </p:anim>
                                    <p:anim calcmode="lin" valueType="num">
                                      <p:cBhvr>
                                        <p:cTn id="1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sz="4800" dirty="0" err="1" smtClean="0">
                <a:latin typeface="NikoshBAN" pitchFamily="2" charset="0"/>
                <a:cs typeface="NikoshBAN" pitchFamily="2" charset="0"/>
              </a:rPr>
              <a:t>বাড়ির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কাজ</a:t>
            </a:r>
            <a:r>
              <a:rPr lang="en-US" sz="4800" dirty="0" smtClean="0">
                <a:latin typeface="NikoshBAN" pitchFamily="2" charset="0"/>
                <a:cs typeface="NikoshBAN" pitchFamily="2" charset="0"/>
              </a:rPr>
              <a:t>।</a:t>
            </a:r>
            <a:br>
              <a:rPr lang="en-US" sz="4800" dirty="0" smtClean="0">
                <a:latin typeface="NikoshBAN" pitchFamily="2" charset="0"/>
                <a:cs typeface="NikoshBAN" pitchFamily="2" charset="0"/>
              </a:rPr>
            </a:br>
            <a:endParaRPr lang="en-US" dirty="0"/>
          </a:p>
        </p:txBody>
      </p:sp>
      <p:pic>
        <p:nvPicPr>
          <p:cNvPr id="8" name="Content Placeholder 7" descr="home.jpg"/>
          <p:cNvPicPr>
            <a:picLocks noGrp="1" noChangeAspect="1"/>
          </p:cNvPicPr>
          <p:nvPr>
            <p:ph idx="1"/>
          </p:nvPr>
        </p:nvPicPr>
        <p:blipFill>
          <a:blip r:embed="rId2"/>
          <a:stretch>
            <a:fillRect/>
          </a:stretch>
        </p:blipFill>
        <p:spPr>
          <a:xfrm>
            <a:off x="6096000" y="152400"/>
            <a:ext cx="2533650" cy="1800225"/>
          </a:xfrm>
        </p:spPr>
      </p:pic>
      <p:sp>
        <p:nvSpPr>
          <p:cNvPr id="9" name="TextBox 8"/>
          <p:cNvSpPr txBox="1"/>
          <p:nvPr/>
        </p:nvSpPr>
        <p:spPr>
          <a:xfrm>
            <a:off x="1981200" y="2209800"/>
            <a:ext cx="6400800" cy="384720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IN" sz="2800" dirty="0" smtClean="0">
                <a:latin typeface="NikoshBAN" pitchFamily="2" charset="0"/>
                <a:cs typeface="NikoshBAN" pitchFamily="2" charset="0"/>
              </a:rPr>
              <a:t>নিচের অনুচ্ছেদটিতে সঠিক বিরাম চিহ্ন বসাওঃ</a:t>
            </a:r>
          </a:p>
          <a:p>
            <a:endParaRPr lang="bn-IN" sz="2000" dirty="0" smtClean="0">
              <a:latin typeface="NikoshBAN" pitchFamily="2" charset="0"/>
              <a:cs typeface="NikoshBAN" pitchFamily="2" charset="0"/>
            </a:endParaRPr>
          </a:p>
          <a:p>
            <a:pPr algn="just"/>
            <a:r>
              <a:rPr lang="bn-IN" sz="2800" dirty="0" smtClean="0">
                <a:latin typeface="NikoshBAN" pitchFamily="2" charset="0"/>
                <a:cs typeface="NikoshBAN" pitchFamily="2" charset="0"/>
              </a:rPr>
              <a:t>আমাদের গ্রামে একটি বড় হাট আছে সপ্তায় দুইদিন হাট বসে হাটবার হলো শনিবার ও বুধবার হাটের দিন অনেক দূর থেকে ক্রেতা বিক্রেতা আসে হাটে ধান চাল আলু বেগুন পটল পাট হাঁস মুরগী ইত্যাদি প্রায় সব ধরনের জিনিসপত্র বেচাকানা হয় গ্রামে প্রতিদিন সকালে বাজার বসে মাছ দুধ শাকসবজি সহ দৈনন্দিন প্রয়োজনীয় প্রায় সব জিনিস এখানে পাওয়া যায়</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88892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heckerboard(across)">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lw-1.jpg"/>
          <p:cNvPicPr>
            <a:picLocks noChangeAspect="1"/>
          </p:cNvPicPr>
          <p:nvPr/>
        </p:nvPicPr>
        <p:blipFill>
          <a:blip r:embed="rId2"/>
          <a:stretch>
            <a:fillRect/>
          </a:stretch>
        </p:blipFill>
        <p:spPr>
          <a:xfrm>
            <a:off x="152400" y="152400"/>
            <a:ext cx="8839200" cy="6553200"/>
          </a:xfrm>
          <a:prstGeom prst="rect">
            <a:avLst/>
          </a:prstGeom>
        </p:spPr>
      </p:pic>
      <p:sp>
        <p:nvSpPr>
          <p:cNvPr id="7" name="TextBox 6"/>
          <p:cNvSpPr txBox="1"/>
          <p:nvPr/>
        </p:nvSpPr>
        <p:spPr>
          <a:xfrm>
            <a:off x="990600" y="2438400"/>
            <a:ext cx="6781800" cy="1885131"/>
          </a:xfrm>
          <a:prstGeom prst="rect">
            <a:avLst/>
          </a:prstGeom>
          <a:noFill/>
        </p:spPr>
        <p:txBody>
          <a:bodyPr wrap="square" rtlCol="0">
            <a:spAutoFit/>
          </a:bodyPr>
          <a:lstStyle/>
          <a:p>
            <a:pPr algn="ctr"/>
            <a:r>
              <a:rPr lang="en-US" sz="8800" dirty="0" err="1" smtClean="0">
                <a:solidFill>
                  <a:srgbClr val="FFFF00"/>
                </a:solidFill>
                <a:latin typeface="NikoshBAN" pitchFamily="2" charset="0"/>
                <a:cs typeface="NikoshBAN" pitchFamily="2" charset="0"/>
              </a:rPr>
              <a:t>সবাইকে</a:t>
            </a:r>
            <a:r>
              <a:rPr lang="en-US" sz="8800" dirty="0" smtClean="0">
                <a:solidFill>
                  <a:srgbClr val="FFFF00"/>
                </a:solidFill>
                <a:latin typeface="NikoshBAN" pitchFamily="2" charset="0"/>
                <a:cs typeface="NikoshBAN" pitchFamily="2" charset="0"/>
              </a:rPr>
              <a:t> </a:t>
            </a:r>
            <a:r>
              <a:rPr lang="en-US" sz="8800" dirty="0" err="1" smtClean="0">
                <a:solidFill>
                  <a:srgbClr val="FFFF00"/>
                </a:solidFill>
                <a:latin typeface="NikoshBAN" pitchFamily="2" charset="0"/>
                <a:cs typeface="NikoshBAN" pitchFamily="2" charset="0"/>
              </a:rPr>
              <a:t>ধন্যবাদ</a:t>
            </a:r>
            <a:r>
              <a:rPr lang="en-US" sz="8800" dirty="0" smtClean="0">
                <a:solidFill>
                  <a:srgbClr val="FFFF00"/>
                </a:solidFill>
                <a:latin typeface="NikoshBAN" pitchFamily="2" charset="0"/>
                <a:cs typeface="NikoshBAN" pitchFamily="2" charset="0"/>
              </a:rPr>
              <a:t> ।</a:t>
            </a:r>
          </a:p>
          <a:p>
            <a:pPr algn="ctr"/>
            <a:endParaRPr lang="en-US" sz="1050" dirty="0" smtClean="0">
              <a:latin typeface="NikoshBAN" pitchFamily="2" charset="0"/>
              <a:cs typeface="NikoshBAN" pitchFamily="2" charset="0"/>
            </a:endParaRPr>
          </a:p>
          <a:p>
            <a:endParaRPr lang="en-US" dirty="0"/>
          </a:p>
        </p:txBody>
      </p:sp>
    </p:spTree>
    <p:extLst>
      <p:ext uri="{BB962C8B-B14F-4D97-AF65-F5344CB8AC3E}">
        <p14:creationId xmlns="" xmlns:p14="http://schemas.microsoft.com/office/powerpoint/2010/main" val="92375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n-IN" dirty="0" smtClean="0">
                <a:solidFill>
                  <a:srgbClr val="FFFF00"/>
                </a:solidFill>
                <a:latin typeface="NikoshBAN" pitchFamily="2" charset="0"/>
                <a:cs typeface="NikoshBAN" pitchFamily="2" charset="0"/>
              </a:rPr>
              <a:t>পরিচিতি</a:t>
            </a:r>
            <a:endParaRPr lang="en-US" dirty="0">
              <a:solidFill>
                <a:srgbClr val="FFFF00"/>
              </a:solidFill>
              <a:latin typeface="NikoshBAN" pitchFamily="2" charset="0"/>
              <a:cs typeface="NikoshBAN" pitchFamily="2" charset="0"/>
            </a:endParaRPr>
          </a:p>
        </p:txBody>
      </p:sp>
      <p:sp>
        <p:nvSpPr>
          <p:cNvPr id="7" name="Text Placeholder 6"/>
          <p:cNvSpPr>
            <a:spLocks noGrp="1"/>
          </p:cNvSpPr>
          <p:nvPr>
            <p:ph type="body" idx="1"/>
          </p:nvPr>
        </p:nvSpPr>
        <p:spPr/>
        <p:txBody>
          <a:bodyPr/>
          <a:lstStyle/>
          <a:p>
            <a:r>
              <a:rPr lang="bn-IN" sz="3600" dirty="0" smtClean="0">
                <a:solidFill>
                  <a:srgbClr val="FFC000"/>
                </a:solidFill>
                <a:latin typeface="NikoshBAN" pitchFamily="2" charset="0"/>
                <a:cs typeface="NikoshBAN" pitchFamily="2" charset="0"/>
              </a:rPr>
              <a:t>শিক্ষক পরিচিতি</a:t>
            </a:r>
            <a:endParaRPr lang="en-US" sz="3600" dirty="0">
              <a:solidFill>
                <a:srgbClr val="FFC000"/>
              </a:solidFill>
            </a:endParaRPr>
          </a:p>
        </p:txBody>
      </p:sp>
      <p:sp>
        <p:nvSpPr>
          <p:cNvPr id="8" name="Text Placeholder 7"/>
          <p:cNvSpPr>
            <a:spLocks noGrp="1"/>
          </p:cNvSpPr>
          <p:nvPr>
            <p:ph type="body" sz="half" idx="3"/>
          </p:nvPr>
        </p:nvSpPr>
        <p:spPr/>
        <p:txBody>
          <a:bodyPr/>
          <a:lstStyle/>
          <a:p>
            <a:pPr algn="ctr"/>
            <a:r>
              <a:rPr lang="bn-IN" sz="3600" dirty="0" smtClean="0">
                <a:solidFill>
                  <a:srgbClr val="FFC000"/>
                </a:solidFill>
                <a:latin typeface="NikoshBAN" pitchFamily="2" charset="0"/>
                <a:cs typeface="NikoshBAN" pitchFamily="2" charset="0"/>
              </a:rPr>
              <a:t>পাঠ পরিচিতি</a:t>
            </a:r>
            <a:endParaRPr lang="en-US" sz="3600" dirty="0">
              <a:solidFill>
                <a:srgbClr val="FFC000"/>
              </a:solidFill>
            </a:endParaRPr>
          </a:p>
        </p:txBody>
      </p:sp>
      <p:sp>
        <p:nvSpPr>
          <p:cNvPr id="3" name="Content Placeholder 2"/>
          <p:cNvSpPr>
            <a:spLocks noGrp="1"/>
          </p:cNvSpPr>
          <p:nvPr>
            <p:ph sz="quarter" idx="2"/>
          </p:nvPr>
        </p:nvSpPr>
        <p:spPr/>
        <p:txBody>
          <a:bodyPr>
            <a:normAutofit/>
          </a:bodyPr>
          <a:lstStyle/>
          <a:p>
            <a:r>
              <a:rPr lang="bn-IN" sz="3600" dirty="0" smtClean="0">
                <a:latin typeface="NikoshBAN" pitchFamily="2" charset="0"/>
                <a:cs typeface="NikoshBAN" pitchFamily="2" charset="0"/>
              </a:rPr>
              <a:t>ফারহানা মল্লিক</a:t>
            </a:r>
          </a:p>
          <a:p>
            <a:r>
              <a:rPr lang="bn-IN" sz="3600" dirty="0" smtClean="0">
                <a:latin typeface="NikoshBAN" pitchFamily="2" charset="0"/>
                <a:cs typeface="NikoshBAN" pitchFamily="2" charset="0"/>
              </a:rPr>
              <a:t>মুহাম্মদাবাদ ইসলামিয়া আলিম মাদ্রাসা</a:t>
            </a:r>
          </a:p>
          <a:p>
            <a:r>
              <a:rPr lang="bn-IN" sz="3600" dirty="0" smtClean="0">
                <a:latin typeface="NikoshBAN" pitchFamily="2" charset="0"/>
                <a:cs typeface="NikoshBAN" pitchFamily="2" charset="0"/>
              </a:rPr>
              <a:t>মিরপুর</a:t>
            </a:r>
            <a:r>
              <a:rPr lang="en-US" sz="3600" dirty="0" smtClean="0">
                <a:latin typeface="NikoshBAN" pitchFamily="2" charset="0"/>
                <a:cs typeface="NikoshBAN" pitchFamily="2" charset="0"/>
              </a:rPr>
              <a:t>-1</a:t>
            </a:r>
            <a:r>
              <a:rPr lang="bn-IN" sz="3600" dirty="0" smtClean="0">
                <a:latin typeface="NikoshBAN" pitchFamily="2" charset="0"/>
                <a:cs typeface="NikoshBAN" pitchFamily="2" charset="0"/>
              </a:rPr>
              <a:t>, ঢাকা</a:t>
            </a:r>
            <a:r>
              <a:rPr lang="en-US" sz="3600" dirty="0" smtClean="0">
                <a:latin typeface="NikoshBAN" pitchFamily="2" charset="0"/>
                <a:cs typeface="NikoshBAN" pitchFamily="2" charset="0"/>
              </a:rPr>
              <a:t>-1216</a:t>
            </a:r>
            <a:endParaRPr lang="en-US" sz="3600" dirty="0">
              <a:latin typeface="NikoshBAN" pitchFamily="2" charset="0"/>
              <a:cs typeface="NikoshBAN" pitchFamily="2" charset="0"/>
            </a:endParaRPr>
          </a:p>
        </p:txBody>
      </p:sp>
      <p:sp>
        <p:nvSpPr>
          <p:cNvPr id="4" name="Content Placeholder 3"/>
          <p:cNvSpPr>
            <a:spLocks noGrp="1"/>
          </p:cNvSpPr>
          <p:nvPr>
            <p:ph sz="quarter" idx="4"/>
          </p:nvPr>
        </p:nvSpPr>
        <p:spPr/>
        <p:txBody>
          <a:bodyPr>
            <a:normAutofit/>
          </a:bodyPr>
          <a:lstStyle/>
          <a:p>
            <a:pPr>
              <a:buNone/>
            </a:pPr>
            <a:r>
              <a:rPr lang="bn-IN" sz="4400" dirty="0" smtClean="0">
                <a:latin typeface="NikoshBAN" pitchFamily="2" charset="0"/>
                <a:cs typeface="NikoshBAN" pitchFamily="2" charset="0"/>
              </a:rPr>
              <a:t>বিষয়ঃ বাংলা ২য় পত্র</a:t>
            </a:r>
          </a:p>
          <a:p>
            <a:pPr>
              <a:buNone/>
            </a:pPr>
            <a:r>
              <a:rPr lang="bn-IN" sz="4400" dirty="0" smtClean="0">
                <a:latin typeface="NikoshBAN" pitchFamily="2" charset="0"/>
                <a:cs typeface="NikoshBAN" pitchFamily="2" charset="0"/>
              </a:rPr>
              <a:t>শ্রেনিঃ ৬ষ্ঠ</a:t>
            </a:r>
          </a:p>
          <a:p>
            <a:pPr>
              <a:buNone/>
            </a:pPr>
            <a:r>
              <a:rPr lang="bn-IN" sz="3600" dirty="0" smtClean="0">
                <a:latin typeface="NikoshBAN" pitchFamily="2" charset="0"/>
                <a:cs typeface="NikoshBAN" pitchFamily="2" charset="0"/>
              </a:rPr>
              <a:t>অধ্যায়ঃ </a:t>
            </a:r>
            <a:r>
              <a:rPr lang="bn-IN" sz="3600" dirty="0" smtClean="0">
                <a:latin typeface="NikoshBAN" pitchFamily="2" charset="0"/>
                <a:cs typeface="NikoshBAN" pitchFamily="2" charset="0"/>
              </a:rPr>
              <a:t>৭ম</a:t>
            </a:r>
            <a:r>
              <a:rPr lang="en-US" sz="3600" dirty="0" smtClean="0">
                <a:latin typeface="NikoshBAN" pitchFamily="2" charset="0"/>
                <a:cs typeface="NikoshBAN" pitchFamily="2" charset="0"/>
              </a:rPr>
              <a:t> </a:t>
            </a:r>
            <a:r>
              <a:rPr lang="bn-IN" sz="3600" dirty="0" smtClean="0">
                <a:latin typeface="NikoshBAN" pitchFamily="2" charset="0"/>
                <a:cs typeface="NikoshBAN" pitchFamily="2" charset="0"/>
              </a:rPr>
              <a:t>(বিরাম </a:t>
            </a:r>
            <a:r>
              <a:rPr lang="bn-IN" sz="3600" dirty="0" smtClean="0">
                <a:latin typeface="NikoshBAN" pitchFamily="2" charset="0"/>
                <a:cs typeface="NikoshBAN" pitchFamily="2" charset="0"/>
              </a:rPr>
              <a:t>চিহ্ন </a:t>
            </a:r>
            <a:r>
              <a:rPr lang="bn-IN" sz="3600" dirty="0" smtClean="0">
                <a:latin typeface="NikoshBAN" pitchFamily="2" charset="0"/>
                <a:cs typeface="NikoshBAN" pitchFamily="2" charset="0"/>
              </a:rPr>
              <a:t>)</a:t>
            </a:r>
            <a:endParaRPr lang="en-US" sz="3600" dirty="0" smtClean="0">
              <a:latin typeface="NikoshBAN" pitchFamily="2" charset="0"/>
              <a:cs typeface="NikoshBAN" pitchFamily="2" charset="0"/>
            </a:endParaRPr>
          </a:p>
          <a:p>
            <a:pPr>
              <a:buNone/>
            </a:pPr>
            <a:r>
              <a:rPr lang="bn-IN" sz="3600" dirty="0" smtClean="0">
                <a:latin typeface="NikoshBAN" pitchFamily="2" charset="0"/>
                <a:cs typeface="NikoshBAN" pitchFamily="2" charset="0"/>
              </a:rPr>
              <a:t>তারিখঃ ০৮/০৪/২০২০</a:t>
            </a:r>
            <a:endParaRPr lang="bn-IN" sz="3600" dirty="0" smtClean="0">
              <a:latin typeface="NikoshBAN" pitchFamily="2" charset="0"/>
              <a:cs typeface="NikoshBAN" pitchFamily="2" charset="0"/>
            </a:endParaRPr>
          </a:p>
          <a:p>
            <a:pPr>
              <a:buNone/>
            </a:pPr>
            <a:endParaRPr lang="bn-IN" sz="3200" dirty="0" smtClean="0">
              <a:latin typeface="NikoshBAN" pitchFamily="2" charset="0"/>
              <a:cs typeface="NikoshBAN" pitchFamily="2" charset="0"/>
            </a:endParaRPr>
          </a:p>
          <a:p>
            <a:pPr>
              <a:buNone/>
            </a:pPr>
            <a:endParaRPr lang="en-US" sz="4400" dirty="0">
              <a:latin typeface="NikoshBAN" pitchFamily="2" charset="0"/>
              <a:cs typeface="NikoshBAN" pitchFamily="2" charset="0"/>
            </a:endParaRPr>
          </a:p>
        </p:txBody>
      </p:sp>
    </p:spTree>
  </p:cSld>
  <p:clrMapOvr>
    <a:masterClrMapping/>
  </p:clrMapOvr>
  <p:transition spd="slow">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nvGraphicFramePr>
        <p:xfrm>
          <a:off x="990600" y="1219200"/>
          <a:ext cx="6705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0" fill="hold"/>
                                        <p:tgtEl>
                                          <p:spTgt spid="12"/>
                                        </p:tgtEl>
                                        <p:attrNameLst>
                                          <p:attrName>ppt_w</p:attrName>
                                        </p:attrNameLst>
                                      </p:cBhvr>
                                      <p:tavLst>
                                        <p:tav tm="0" fmla="#ppt_w*sin(2.5*pi*$)">
                                          <p:val>
                                            <p:fltVal val="0"/>
                                          </p:val>
                                        </p:tav>
                                        <p:tav tm="100000">
                                          <p:val>
                                            <p:fltVal val="1"/>
                                          </p:val>
                                        </p:tav>
                                      </p:tavLst>
                                    </p:anim>
                                    <p:anim calcmode="lin" valueType="num">
                                      <p:cBhvr>
                                        <p:cTn id="8" dur="5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ram cino.jpg"/>
          <p:cNvPicPr>
            <a:picLocks noChangeAspect="1"/>
          </p:cNvPicPr>
          <p:nvPr/>
        </p:nvPicPr>
        <p:blipFill>
          <a:blip r:embed="rId2"/>
          <a:stretch>
            <a:fillRect/>
          </a:stretch>
        </p:blipFill>
        <p:spPr>
          <a:xfrm>
            <a:off x="2209800" y="1659630"/>
            <a:ext cx="4724400" cy="3538739"/>
          </a:xfrm>
          <a:prstGeom prst="rect">
            <a:avLst/>
          </a:prstGeom>
        </p:spPr>
      </p:pic>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bn-IN" sz="4800" dirty="0" smtClean="0">
                <a:latin typeface="NikoshBAN" pitchFamily="2" charset="0"/>
                <a:cs typeface="NikoshBAN" pitchFamily="2" charset="0"/>
              </a:rPr>
              <a:t/>
            </a:r>
            <a:br>
              <a:rPr lang="bn-IN" sz="4800" dirty="0" smtClean="0">
                <a:latin typeface="NikoshBAN" pitchFamily="2" charset="0"/>
                <a:cs typeface="NikoshBAN" pitchFamily="2" charset="0"/>
              </a:rPr>
            </a:br>
            <a:r>
              <a:rPr lang="bn-BD" sz="5400" dirty="0" smtClean="0">
                <a:solidFill>
                  <a:srgbClr val="FFFF00"/>
                </a:solidFill>
                <a:latin typeface="NikoshBAN" pitchFamily="2" charset="0"/>
                <a:cs typeface="NikoshBAN" pitchFamily="2" charset="0"/>
              </a:rPr>
              <a:t>শিখনফল</a:t>
            </a:r>
            <a:r>
              <a:rPr lang="en-US" sz="5400" dirty="0" smtClean="0">
                <a:solidFill>
                  <a:srgbClr val="FFFF00"/>
                </a:solidFill>
                <a:latin typeface="NikoshBAN" pitchFamily="2" charset="0"/>
                <a:cs typeface="NikoshBAN" pitchFamily="2" charset="0"/>
              </a:rPr>
              <a:t/>
            </a:r>
            <a:br>
              <a:rPr lang="en-US" sz="5400" dirty="0" smtClean="0">
                <a:solidFill>
                  <a:srgbClr val="FFFF00"/>
                </a:solidFill>
                <a:latin typeface="NikoshBAN" pitchFamily="2" charset="0"/>
                <a:cs typeface="NikoshBAN" pitchFamily="2" charset="0"/>
              </a:rPr>
            </a:br>
            <a:endParaRPr lang="en-US" sz="4800" dirty="0">
              <a:solidFill>
                <a:srgbClr val="FFFF00"/>
              </a:solidFill>
            </a:endParaRPr>
          </a:p>
        </p:txBody>
      </p:sp>
      <p:sp>
        <p:nvSpPr>
          <p:cNvPr id="3" name="Content Placeholder 2"/>
          <p:cNvSpPr>
            <a:spLocks noGrp="1"/>
          </p:cNvSpPr>
          <p:nvPr>
            <p:ph idx="1"/>
          </p:nvPr>
        </p:nvSpPr>
        <p:spPr/>
        <p:txBody>
          <a:bodyPr/>
          <a:lstStyle/>
          <a:p>
            <a:r>
              <a:rPr lang="en-US" sz="4800" dirty="0" err="1" smtClean="0">
                <a:solidFill>
                  <a:srgbClr val="FFFF00"/>
                </a:solidFill>
                <a:latin typeface="NikoshBAN" panose="02000000000000000000" pitchFamily="2" charset="0"/>
                <a:cs typeface="NikoshBAN" panose="02000000000000000000" pitchFamily="2" charset="0"/>
              </a:rPr>
              <a:t>এই</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অধ্যায়</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শেষে</a:t>
            </a:r>
            <a:r>
              <a:rPr lang="en-US" sz="4800" dirty="0" smtClean="0">
                <a:solidFill>
                  <a:srgbClr val="FFFF00"/>
                </a:solidFill>
                <a:latin typeface="NikoshBAN" panose="02000000000000000000" pitchFamily="2" charset="0"/>
                <a:cs typeface="NikoshBAN" panose="02000000000000000000" pitchFamily="2" charset="0"/>
              </a:rPr>
              <a:t> </a:t>
            </a:r>
            <a:r>
              <a:rPr lang="en-US" sz="4800" dirty="0" err="1" smtClean="0">
                <a:solidFill>
                  <a:srgbClr val="FFFF00"/>
                </a:solidFill>
                <a:latin typeface="NikoshBAN" panose="02000000000000000000" pitchFamily="2" charset="0"/>
                <a:cs typeface="NikoshBAN" panose="02000000000000000000" pitchFamily="2" charset="0"/>
              </a:rPr>
              <a:t>শিক্ষার্থীরা</a:t>
            </a:r>
            <a:endParaRPr lang="bn-IN" sz="4800" dirty="0" smtClean="0">
              <a:solidFill>
                <a:srgbClr val="FFFF00"/>
              </a:solidFill>
              <a:latin typeface="NikoshBAN" panose="02000000000000000000" pitchFamily="2" charset="0"/>
              <a:cs typeface="NikoshBAN" panose="02000000000000000000" pitchFamily="2" charset="0"/>
            </a:endParaRPr>
          </a:p>
          <a:p>
            <a:pPr>
              <a:buNone/>
            </a:pPr>
            <a:endParaRPr lang="en-US" dirty="0" smtClean="0">
              <a:solidFill>
                <a:srgbClr val="FFFF00"/>
              </a:solidFill>
              <a:latin typeface="NikoshBAN" panose="02000000000000000000" pitchFamily="2" charset="0"/>
              <a:cs typeface="NikoshBAN" panose="02000000000000000000" pitchFamily="2" charset="0"/>
            </a:endParaRPr>
          </a:p>
          <a:p>
            <a:pPr marL="342900" indent="-342900">
              <a:buFont typeface="+mj-lt"/>
              <a:buAutoNum type="arabicPeriod"/>
            </a:pPr>
            <a:r>
              <a:rPr lang="bn-IN" sz="4400" dirty="0" smtClean="0">
                <a:solidFill>
                  <a:srgbClr val="FFFF00"/>
                </a:solidFill>
                <a:latin typeface="NikoshBAN" panose="02000000000000000000" pitchFamily="2" charset="0"/>
                <a:cs typeface="NikoshBAN" panose="02000000000000000000" pitchFamily="2" charset="0"/>
              </a:rPr>
              <a:t>বিরাম চিহ্ন </a:t>
            </a:r>
            <a:r>
              <a:rPr lang="en-US" sz="4400" dirty="0" err="1" smtClean="0">
                <a:solidFill>
                  <a:srgbClr val="FFFF00"/>
                </a:solidFill>
                <a:latin typeface="NikoshBAN" panose="02000000000000000000" pitchFamily="2" charset="0"/>
                <a:cs typeface="NikoshBAN" panose="02000000000000000000" pitchFamily="2" charset="0"/>
              </a:rPr>
              <a:t>সম্পর্কে</a:t>
            </a:r>
            <a:r>
              <a:rPr lang="en-US" sz="4400" dirty="0" smtClean="0">
                <a:solidFill>
                  <a:srgbClr val="FFFF00"/>
                </a:solidFill>
                <a:latin typeface="NikoshBAN" panose="02000000000000000000" pitchFamily="2" charset="0"/>
                <a:cs typeface="NikoshBAN" panose="02000000000000000000" pitchFamily="2" charset="0"/>
              </a:rPr>
              <a:t> </a:t>
            </a:r>
            <a:r>
              <a:rPr lang="bn-IN" sz="4400" dirty="0" smtClean="0">
                <a:solidFill>
                  <a:srgbClr val="FFFF00"/>
                </a:solidFill>
                <a:latin typeface="NikoshBAN" panose="02000000000000000000" pitchFamily="2" charset="0"/>
                <a:cs typeface="NikoshBAN" panose="02000000000000000000" pitchFamily="2" charset="0"/>
              </a:rPr>
              <a:t>ধারনা লাভ করবে</a:t>
            </a:r>
            <a:r>
              <a:rPr lang="en-US" sz="4400" dirty="0" smtClean="0">
                <a:solidFill>
                  <a:srgbClr val="FFFF00"/>
                </a:solidFill>
                <a:latin typeface="NikoshBAN" panose="02000000000000000000" pitchFamily="2" charset="0"/>
                <a:cs typeface="NikoshBAN" panose="02000000000000000000" pitchFamily="2" charset="0"/>
              </a:rPr>
              <a:t>।</a:t>
            </a:r>
            <a:endParaRPr lang="bn-IN" sz="4400" dirty="0" smtClean="0">
              <a:solidFill>
                <a:srgbClr val="FFFF00"/>
              </a:solidFill>
              <a:latin typeface="NikoshBAN" panose="02000000000000000000" pitchFamily="2" charset="0"/>
              <a:cs typeface="NikoshBAN" panose="02000000000000000000" pitchFamily="2" charset="0"/>
            </a:endParaRPr>
          </a:p>
          <a:p>
            <a:pPr marL="342900" indent="-342900">
              <a:buFont typeface="+mj-lt"/>
              <a:buAutoNum type="arabicPeriod"/>
            </a:pPr>
            <a:r>
              <a:rPr lang="bn-IN" sz="4000" dirty="0" smtClean="0">
                <a:solidFill>
                  <a:srgbClr val="FFFF00"/>
                </a:solidFill>
                <a:latin typeface="NikoshBAN" panose="02000000000000000000" pitchFamily="2" charset="0"/>
                <a:cs typeface="NikoshBAN" panose="02000000000000000000" pitchFamily="2" charset="0"/>
              </a:rPr>
              <a:t>বিরাম চিহ্ন কেন ব্যবহার হয় </a:t>
            </a:r>
            <a:r>
              <a:rPr lang="bn-IN" sz="4000" dirty="0" smtClean="0">
                <a:solidFill>
                  <a:srgbClr val="FFFF00"/>
                </a:solidFill>
                <a:latin typeface="NikoshBAN" panose="02000000000000000000" pitchFamily="2" charset="0"/>
                <a:cs typeface="NikoshBAN" panose="02000000000000000000" pitchFamily="2" charset="0"/>
              </a:rPr>
              <a:t>ব্যাখ্যা করতে</a:t>
            </a:r>
            <a:r>
              <a:rPr lang="bn-IN" sz="4000" dirty="0" smtClean="0">
                <a:solidFill>
                  <a:srgbClr val="FFFF00"/>
                </a:solidFill>
                <a:latin typeface="NikoshBAN" panose="02000000000000000000" pitchFamily="2" charset="0"/>
                <a:cs typeface="NikoshBAN" panose="02000000000000000000" pitchFamily="2" charset="0"/>
              </a:rPr>
              <a:t> </a:t>
            </a:r>
            <a:r>
              <a:rPr lang="bn-IN" sz="4000" dirty="0" smtClean="0">
                <a:solidFill>
                  <a:srgbClr val="FFFF00"/>
                </a:solidFill>
                <a:latin typeface="NikoshBAN" panose="02000000000000000000" pitchFamily="2" charset="0"/>
                <a:cs typeface="NikoshBAN" panose="02000000000000000000" pitchFamily="2" charset="0"/>
              </a:rPr>
              <a:t>পারবে।</a:t>
            </a:r>
          </a:p>
          <a:p>
            <a:pPr marL="342900" indent="-342900">
              <a:buFont typeface="+mj-lt"/>
              <a:buAutoNum type="arabicPeriod"/>
            </a:pPr>
            <a:r>
              <a:rPr lang="bn-IN" sz="4400" dirty="0" smtClean="0">
                <a:solidFill>
                  <a:srgbClr val="FFFF00"/>
                </a:solidFill>
                <a:latin typeface="NikoshBAN" panose="02000000000000000000" pitchFamily="2" charset="0"/>
                <a:cs typeface="NikoshBAN" panose="02000000000000000000" pitchFamily="2" charset="0"/>
              </a:rPr>
              <a:t>বাক্যে কমার ব্যবহার </a:t>
            </a:r>
            <a:r>
              <a:rPr lang="en-US" sz="4400" dirty="0" err="1" smtClean="0">
                <a:solidFill>
                  <a:srgbClr val="FFFF00"/>
                </a:solidFill>
                <a:latin typeface="NikoshBAN" panose="02000000000000000000" pitchFamily="2" charset="0"/>
                <a:cs typeface="NikoshBAN" panose="02000000000000000000" pitchFamily="2" charset="0"/>
              </a:rPr>
              <a:t>সম্পর্কে</a:t>
            </a:r>
            <a:r>
              <a:rPr lang="bn-IN" sz="4400" dirty="0" smtClean="0">
                <a:solidFill>
                  <a:srgbClr val="FFFF00"/>
                </a:solidFill>
                <a:latin typeface="NikoshBAN" panose="02000000000000000000" pitchFamily="2" charset="0"/>
                <a:cs typeface="NikoshBAN" panose="02000000000000000000" pitchFamily="2" charset="0"/>
              </a:rPr>
              <a:t> বলতে পারবে।</a:t>
            </a:r>
          </a:p>
          <a:p>
            <a:pPr marL="342900" indent="-342900">
              <a:buFont typeface="+mj-lt"/>
              <a:buAutoNum type="arabicPeriod"/>
            </a:pPr>
            <a:r>
              <a:rPr lang="bn-IN" sz="4400" dirty="0" smtClean="0">
                <a:solidFill>
                  <a:srgbClr val="FFFF00"/>
                </a:solidFill>
                <a:latin typeface="NikoshBAN" panose="02000000000000000000" pitchFamily="2" charset="0"/>
                <a:cs typeface="NikoshBAN" panose="02000000000000000000" pitchFamily="2" charset="0"/>
              </a:rPr>
              <a:t> বাক্যে বিরাম চিহ্নের প্রয়োগ করতে পারবে। </a:t>
            </a:r>
            <a:endParaRPr lang="en-US" sz="4400" dirty="0" smtClean="0">
              <a:solidFill>
                <a:srgbClr val="FFFF00"/>
              </a:solidFill>
              <a:latin typeface="NikoshBAN" panose="02000000000000000000" pitchFamily="2" charset="0"/>
              <a:cs typeface="NikoshBAN" panose="02000000000000000000" pitchFamily="2" charset="0"/>
            </a:endParaRPr>
          </a:p>
          <a:p>
            <a:endParaRPr lang="bn-IN" dirty="0" smtClean="0"/>
          </a:p>
          <a:p>
            <a:pPr>
              <a:buNone/>
            </a:pPr>
            <a:endParaRPr lang="en-US" dirty="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1676400"/>
            <a:ext cx="6172200" cy="31700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just"/>
            <a:r>
              <a:rPr lang="bn-IN" sz="3200" dirty="0" smtClean="0">
                <a:solidFill>
                  <a:srgbClr val="FF0000"/>
                </a:solidFill>
                <a:latin typeface="NikoshBAN" panose="02000000000000000000" pitchFamily="2" charset="0"/>
                <a:cs typeface="NikoshBAN" panose="02000000000000000000" pitchFamily="2" charset="0"/>
              </a:rPr>
              <a:t>বিরাম চিহ্নঃ </a:t>
            </a:r>
            <a:r>
              <a:rPr lang="bn-IN" sz="2800" dirty="0" smtClean="0">
                <a:solidFill>
                  <a:schemeClr val="bg1"/>
                </a:solidFill>
                <a:latin typeface="NikoshBAN" panose="02000000000000000000" pitchFamily="2" charset="0"/>
                <a:cs typeface="NikoshBAN" panose="02000000000000000000" pitchFamily="2" charset="0"/>
              </a:rPr>
              <a:t>বাক্যের অর্থ সুস্পষ্টভাবে বোঝাবার জন্য বাক্যের মধ্যে বা বাক্যের শেষে কিংবা বাক্যের আবেগ</a:t>
            </a:r>
            <a:endParaRPr lang="en-US" sz="2800" dirty="0" smtClean="0">
              <a:solidFill>
                <a:schemeClr val="bg1"/>
              </a:solidFill>
              <a:latin typeface="NikoshBAN" panose="02000000000000000000" pitchFamily="2" charset="0"/>
              <a:cs typeface="NikoshBAN" panose="02000000000000000000" pitchFamily="2" charset="0"/>
            </a:endParaRPr>
          </a:p>
          <a:p>
            <a:pPr algn="just"/>
            <a:r>
              <a:rPr lang="bn-IN" sz="2800" dirty="0" smtClean="0">
                <a:solidFill>
                  <a:schemeClr val="bg1"/>
                </a:solidFill>
                <a:latin typeface="NikoshBAN" panose="02000000000000000000" pitchFamily="2" charset="0"/>
                <a:cs typeface="NikoshBAN" panose="02000000000000000000" pitchFamily="2" charset="0"/>
              </a:rPr>
              <a:t>(আনন্দ, বেদনা, দুঃখ), জিজ্ঞাসা ইত্যাদি প্রকাশের উদ্দেশে বাক্য গঠনে যেভাবে বিরতি দিতে হয় এবং লেখার সময় বাক্যের মধ্যে তা দেখানোর জন্য যেসব সাংকেতিক চিহ্ন ব্যবহার করা হয় ,সেগুলোই বিরাম চিহ্ন</a:t>
            </a:r>
            <a:r>
              <a:rPr lang="en-US" sz="2800" dirty="0" smtClean="0">
                <a:solidFill>
                  <a:schemeClr val="bg1"/>
                </a:solidFill>
                <a:latin typeface="NikoshBAN" panose="02000000000000000000" pitchFamily="2" charset="0"/>
                <a:cs typeface="NikoshBAN" panose="02000000000000000000" pitchFamily="2" charset="0"/>
              </a:rPr>
              <a:t> </a:t>
            </a:r>
            <a:r>
              <a:rPr lang="bn-IN" sz="2800" dirty="0" smtClean="0">
                <a:solidFill>
                  <a:schemeClr val="bg1"/>
                </a:solidFill>
                <a:latin typeface="NikoshBAN" panose="02000000000000000000" pitchFamily="2" charset="0"/>
                <a:cs typeface="NikoshBAN" panose="02000000000000000000" pitchFamily="2" charset="0"/>
              </a:rPr>
              <a:t>বা যতি চিহ্ন বা ছেদ চিহ্ন।</a:t>
            </a: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tter.png"/>
          <p:cNvPicPr>
            <a:picLocks noChangeAspect="1"/>
          </p:cNvPicPr>
          <p:nvPr/>
        </p:nvPicPr>
        <p:blipFill>
          <a:blip r:embed="rId2"/>
          <a:stretch>
            <a:fillRect/>
          </a:stretch>
        </p:blipFill>
        <p:spPr>
          <a:xfrm>
            <a:off x="4038600" y="457200"/>
            <a:ext cx="3657600" cy="2028825"/>
          </a:xfrm>
          <a:prstGeom prst="rect">
            <a:avLst/>
          </a:prstGeom>
        </p:spPr>
      </p:pic>
      <p:sp>
        <p:nvSpPr>
          <p:cNvPr id="3" name="Right Arrow 2"/>
          <p:cNvSpPr/>
          <p:nvPr/>
        </p:nvSpPr>
        <p:spPr>
          <a:xfrm>
            <a:off x="762000" y="990600"/>
            <a:ext cx="29718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524000" y="2362200"/>
            <a:ext cx="1066800" cy="369332"/>
          </a:xfrm>
          <a:prstGeom prst="rect">
            <a:avLst/>
          </a:prstGeom>
          <a:noFill/>
        </p:spPr>
        <p:txBody>
          <a:bodyPr wrap="square" rtlCol="0">
            <a:spAutoFit/>
          </a:bodyPr>
          <a:lstStyle/>
          <a:p>
            <a:endParaRPr lang="en-US" dirty="0"/>
          </a:p>
        </p:txBody>
      </p:sp>
      <p:sp>
        <p:nvSpPr>
          <p:cNvPr id="7" name="TextBox 6"/>
          <p:cNvSpPr txBox="1"/>
          <p:nvPr/>
        </p:nvSpPr>
        <p:spPr>
          <a:xfrm>
            <a:off x="762000" y="1981200"/>
            <a:ext cx="2133600" cy="369332"/>
          </a:xfrm>
          <a:prstGeom prst="rect">
            <a:avLst/>
          </a:prstGeom>
          <a:noFill/>
        </p:spPr>
        <p:txBody>
          <a:bodyPr wrap="square" rtlCol="0">
            <a:spAutoFit/>
          </a:bodyPr>
          <a:lstStyle/>
          <a:p>
            <a:endParaRPr lang="en-US" dirty="0"/>
          </a:p>
        </p:txBody>
      </p:sp>
      <p:sp>
        <p:nvSpPr>
          <p:cNvPr id="8" name="TextBox 7"/>
          <p:cNvSpPr txBox="1"/>
          <p:nvPr/>
        </p:nvSpPr>
        <p:spPr>
          <a:xfrm>
            <a:off x="838200" y="1219200"/>
            <a:ext cx="2514600" cy="369332"/>
          </a:xfrm>
          <a:prstGeom prst="rect">
            <a:avLst/>
          </a:prstGeom>
          <a:noFill/>
        </p:spPr>
        <p:txBody>
          <a:bodyPr wrap="square" rtlCol="0">
            <a:spAutoFit/>
          </a:bodyPr>
          <a:lstStyle/>
          <a:p>
            <a:pPr algn="ctr"/>
            <a:r>
              <a:rPr lang="en-US" dirty="0" err="1" smtClean="0">
                <a:latin typeface="NikoshBAN" pitchFamily="2" charset="0"/>
                <a:cs typeface="NikoshBAN" pitchFamily="2" charset="0"/>
              </a:rPr>
              <a:t>চিহ্নগুলো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লক্ষ</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কর</a:t>
            </a:r>
            <a:r>
              <a:rPr lang="en-US" dirty="0" smtClean="0">
                <a:latin typeface="NikoshBAN" pitchFamily="2" charset="0"/>
                <a:cs typeface="NikoshBAN" pitchFamily="2" charset="0"/>
              </a:rPr>
              <a:t>।</a:t>
            </a:r>
            <a:endParaRPr lang="en-US" dirty="0"/>
          </a:p>
        </p:txBody>
      </p:sp>
      <p:graphicFrame>
        <p:nvGraphicFramePr>
          <p:cNvPr id="13" name="Table 12"/>
          <p:cNvGraphicFramePr>
            <a:graphicFrameLocks noGrp="1"/>
          </p:cNvGraphicFramePr>
          <p:nvPr/>
        </p:nvGraphicFramePr>
        <p:xfrm>
          <a:off x="457200" y="2895600"/>
          <a:ext cx="7315200" cy="3169920"/>
        </p:xfrm>
        <a:graphic>
          <a:graphicData uri="http://schemas.openxmlformats.org/drawingml/2006/table">
            <a:tbl>
              <a:tblPr firstRow="1" bandRow="1">
                <a:tableStyleId>{5C22544A-7EE6-4342-B048-85BDC9FD1C3A}</a:tableStyleId>
              </a:tblPr>
              <a:tblGrid>
                <a:gridCol w="1905000"/>
                <a:gridCol w="5410200"/>
              </a:tblGrid>
              <a:tr h="370840">
                <a:tc>
                  <a:txBody>
                    <a:bodyPr/>
                    <a:lstStyle/>
                    <a:p>
                      <a:r>
                        <a:rPr lang="bn-IN" sz="2400" dirty="0" smtClean="0">
                          <a:latin typeface="NikoshBAN" pitchFamily="2" charset="0"/>
                          <a:cs typeface="NikoshBAN" pitchFamily="2" charset="0"/>
                        </a:rPr>
                        <a:t>ক) বাক্যের শেষে</a:t>
                      </a:r>
                      <a:r>
                        <a:rPr lang="bn-IN" sz="2400" baseline="0" dirty="0" smtClean="0">
                          <a:latin typeface="NikoshBAN" pitchFamily="2" charset="0"/>
                          <a:cs typeface="NikoshBAN" pitchFamily="2" charset="0"/>
                        </a:rPr>
                        <a:t> </a:t>
                      </a:r>
                      <a:endParaRPr lang="en-US" sz="2400" dirty="0">
                        <a:latin typeface="NikoshBAN" pitchFamily="2" charset="0"/>
                        <a:cs typeface="NikoshBAN" pitchFamily="2" charset="0"/>
                      </a:endParaRPr>
                    </a:p>
                  </a:txBody>
                  <a:tcPr/>
                </a:tc>
                <a:tc>
                  <a:txBody>
                    <a:bodyPr/>
                    <a:lstStyle/>
                    <a:p>
                      <a:pPr algn="ctr"/>
                      <a:r>
                        <a:rPr lang="bn-IN" sz="2400" dirty="0" smtClean="0">
                          <a:solidFill>
                            <a:schemeClr val="bg1"/>
                          </a:solidFill>
                          <a:latin typeface="NikoshBAN" pitchFamily="2" charset="0"/>
                          <a:cs typeface="NikoshBAN" pitchFamily="2" charset="0"/>
                        </a:rPr>
                        <a:t>ব্যবহার</a:t>
                      </a:r>
                      <a:endParaRPr lang="en-US" sz="2400" dirty="0">
                        <a:solidFill>
                          <a:schemeClr val="bg1"/>
                        </a:solidFill>
                        <a:latin typeface="NikoshBAN" pitchFamily="2" charset="0"/>
                        <a:cs typeface="NikoshBAN" pitchFamily="2" charset="0"/>
                      </a:endParaRPr>
                    </a:p>
                  </a:txBody>
                  <a:tcPr/>
                </a:tc>
              </a:tr>
              <a:tr h="370840">
                <a:tc>
                  <a:txBody>
                    <a:bodyPr/>
                    <a:lstStyle/>
                    <a:p>
                      <a:r>
                        <a:rPr lang="bn-IN" sz="2400" dirty="0" smtClean="0">
                          <a:latin typeface="NikoshBAN" pitchFamily="2" charset="0"/>
                          <a:cs typeface="NikoshBAN" pitchFamily="2" charset="0"/>
                        </a:rPr>
                        <a:t>দাড়ি(।)</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বাক্যের শেষে</a:t>
                      </a:r>
                      <a:r>
                        <a:rPr lang="bn-IN" sz="2400" baseline="0" dirty="0" smtClean="0">
                          <a:latin typeface="NikoshBAN" pitchFamily="2" charset="0"/>
                          <a:cs typeface="NikoshBAN" pitchFamily="2" charset="0"/>
                        </a:rPr>
                        <a:t> সমাপ্তি বা পূর্ণ বিরতি বোঝাতে ব্যবহৃত হয়।</a:t>
                      </a:r>
                      <a:endParaRPr lang="en-US" sz="2400" dirty="0">
                        <a:latin typeface="NikoshBAN" pitchFamily="2" charset="0"/>
                        <a:cs typeface="NikoshBAN" pitchFamily="2" charset="0"/>
                      </a:endParaRPr>
                    </a:p>
                  </a:txBody>
                  <a:tcPr/>
                </a:tc>
              </a:tr>
              <a:tr h="370840">
                <a:tc>
                  <a:txBody>
                    <a:bodyPr/>
                    <a:lstStyle/>
                    <a:p>
                      <a:r>
                        <a:rPr lang="bn-IN" sz="2400" dirty="0" smtClean="0">
                          <a:latin typeface="NikoshBAN" pitchFamily="2" charset="0"/>
                          <a:cs typeface="NikoshBAN" pitchFamily="2" charset="0"/>
                        </a:rPr>
                        <a:t>জিজ্ঞাসা</a:t>
                      </a:r>
                      <a:r>
                        <a:rPr lang="bn-IN" sz="2400" baseline="0" dirty="0" smtClean="0">
                          <a:latin typeface="NikoshBAN" pitchFamily="2" charset="0"/>
                          <a:cs typeface="NikoshBAN" pitchFamily="2" charset="0"/>
                        </a:rPr>
                        <a:t> চিহ্ন(?)</a:t>
                      </a:r>
                      <a:endParaRPr lang="en-US" sz="2400" dirty="0">
                        <a:latin typeface="NikoshBAN" pitchFamily="2" charset="0"/>
                        <a:cs typeface="NikoshBAN" pitchFamily="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3200" dirty="0" smtClean="0">
                          <a:latin typeface="NikoshBAN" pitchFamily="2" charset="0"/>
                          <a:cs typeface="NikoshBAN" pitchFamily="2" charset="0"/>
                        </a:rPr>
                        <a:t>প্রশ্ন</a:t>
                      </a:r>
                      <a:r>
                        <a:rPr lang="bn-IN" sz="3200" baseline="0" dirty="0" smtClean="0">
                          <a:latin typeface="NikoshBAN" pitchFamily="2" charset="0"/>
                          <a:cs typeface="NikoshBAN" pitchFamily="2" charset="0"/>
                        </a:rPr>
                        <a:t> বা </a:t>
                      </a:r>
                      <a:r>
                        <a:rPr lang="bn-IN" sz="3200" dirty="0" smtClean="0">
                          <a:latin typeface="NikoshBAN" pitchFamily="2" charset="0"/>
                          <a:cs typeface="NikoshBAN" pitchFamily="2" charset="0"/>
                        </a:rPr>
                        <a:t>জিজ্ঞাসা </a:t>
                      </a:r>
                      <a:r>
                        <a:rPr lang="bn-IN" sz="3200" baseline="0" dirty="0" smtClean="0">
                          <a:latin typeface="NikoshBAN" pitchFamily="2" charset="0"/>
                          <a:cs typeface="NikoshBAN" pitchFamily="2" charset="0"/>
                        </a:rPr>
                        <a:t>বোঝাতে ব্যবহৃত হয়।</a:t>
                      </a:r>
                      <a:endParaRPr lang="en-US" sz="3200" dirty="0" smtClean="0">
                        <a:latin typeface="NikoshBAN" pitchFamily="2" charset="0"/>
                        <a:cs typeface="NikoshBAN" pitchFamily="2" charset="0"/>
                      </a:endParaRPr>
                    </a:p>
                    <a:p>
                      <a:endParaRPr lang="en-US" sz="2400" dirty="0">
                        <a:latin typeface="NikoshBAN" pitchFamily="2" charset="0"/>
                        <a:cs typeface="NikoshBAN" pitchFamily="2" charset="0"/>
                      </a:endParaRPr>
                    </a:p>
                  </a:txBody>
                  <a:tcPr/>
                </a:tc>
              </a:tr>
              <a:tr h="447040">
                <a:tc>
                  <a:txBody>
                    <a:bodyPr/>
                    <a:lstStyle/>
                    <a:p>
                      <a:r>
                        <a:rPr lang="bn-IN" sz="2400" dirty="0" smtClean="0">
                          <a:latin typeface="NikoshBAN" pitchFamily="2" charset="0"/>
                          <a:cs typeface="NikoshBAN" pitchFamily="2" charset="0"/>
                        </a:rPr>
                        <a:t>বিস্ময় </a:t>
                      </a:r>
                      <a:r>
                        <a:rPr lang="bn-IN" sz="2400" baseline="0" dirty="0" smtClean="0">
                          <a:latin typeface="NikoshBAN" pitchFamily="2" charset="0"/>
                          <a:cs typeface="NikoshBAN" pitchFamily="2" charset="0"/>
                        </a:rPr>
                        <a:t>চিহ্ন(!)</a:t>
                      </a:r>
                      <a:endParaRPr lang="en-US" sz="2400" dirty="0">
                        <a:latin typeface="NikoshBAN" pitchFamily="2" charset="0"/>
                        <a:cs typeface="NikoshBAN" pitchFamily="2" charset="0"/>
                      </a:endParaRPr>
                    </a:p>
                  </a:txBody>
                  <a:tcPr/>
                </a:tc>
                <a:tc>
                  <a:txBody>
                    <a:bodyPr/>
                    <a:lstStyle/>
                    <a:p>
                      <a:r>
                        <a:rPr lang="bn-IN" sz="2400" dirty="0" smtClean="0">
                          <a:solidFill>
                            <a:schemeClr val="bg1"/>
                          </a:solidFill>
                          <a:latin typeface="NikoshBAN" panose="02000000000000000000" pitchFamily="2" charset="0"/>
                          <a:cs typeface="NikoshBAN" panose="02000000000000000000" pitchFamily="2" charset="0"/>
                        </a:rPr>
                        <a:t> </a:t>
                      </a:r>
                      <a:r>
                        <a:rPr lang="bn-IN" sz="2800" dirty="0" smtClean="0">
                          <a:solidFill>
                            <a:schemeClr val="bg1"/>
                          </a:solidFill>
                          <a:latin typeface="NikoshBAN" panose="02000000000000000000" pitchFamily="2" charset="0"/>
                          <a:cs typeface="NikoshBAN" panose="02000000000000000000" pitchFamily="2" charset="0"/>
                        </a:rPr>
                        <a:t>হৃদয়</a:t>
                      </a:r>
                      <a:r>
                        <a:rPr lang="bn-IN" sz="2800" baseline="0" dirty="0" smtClean="0">
                          <a:solidFill>
                            <a:schemeClr val="bg1"/>
                          </a:solidFill>
                          <a:latin typeface="NikoshBAN" panose="02000000000000000000" pitchFamily="2" charset="0"/>
                          <a:cs typeface="NikoshBAN" panose="02000000000000000000" pitchFamily="2" charset="0"/>
                        </a:rPr>
                        <a:t> </a:t>
                      </a:r>
                      <a:r>
                        <a:rPr lang="bn-IN" sz="2800" dirty="0" smtClean="0">
                          <a:solidFill>
                            <a:schemeClr val="bg1"/>
                          </a:solidFill>
                          <a:latin typeface="NikoshBAN" panose="02000000000000000000" pitchFamily="2" charset="0"/>
                          <a:cs typeface="NikoshBAN" panose="02000000000000000000" pitchFamily="2" charset="0"/>
                        </a:rPr>
                        <a:t>আবেগ ( আনন্দ, বেদনা, দুঃখ, ভয়, ঘৃনা ইত্যাদি) </a:t>
                      </a:r>
                      <a:r>
                        <a:rPr lang="bn-IN" sz="2800" baseline="0" dirty="0" smtClean="0">
                          <a:latin typeface="NikoshBAN" pitchFamily="2" charset="0"/>
                          <a:cs typeface="NikoshBAN" pitchFamily="2" charset="0"/>
                        </a:rPr>
                        <a:t>বোঝাতে ব্যবহৃত হয়।</a:t>
                      </a:r>
                      <a:endParaRPr lang="en-US" sz="2800" dirty="0">
                        <a:solidFill>
                          <a:schemeClr val="bg1"/>
                        </a:solidFill>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9"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0" fill="hold"/>
                                        <p:tgtEl>
                                          <p:spTgt spid="2"/>
                                        </p:tgtEl>
                                        <p:attrNameLst>
                                          <p:attrName>ppt_w</p:attrName>
                                        </p:attrNameLst>
                                      </p:cBhvr>
                                      <p:tavLst>
                                        <p:tav tm="0" fmla="#ppt_w*sin(2.5*pi*$)">
                                          <p:val>
                                            <p:fltVal val="0"/>
                                          </p:val>
                                        </p:tav>
                                        <p:tav tm="100000">
                                          <p:val>
                                            <p:fltVal val="1"/>
                                          </p:val>
                                        </p:tav>
                                      </p:tavLst>
                                    </p:anim>
                                    <p:anim calcmode="lin" valueType="num">
                                      <p:cBhvr>
                                        <p:cTn id="13"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style.rotation</p:attrName>
                                        </p:attrNameLst>
                                      </p:cBhvr>
                                      <p:tavLst>
                                        <p:tav tm="0">
                                          <p:val>
                                            <p:fltVal val="90"/>
                                          </p:val>
                                        </p:tav>
                                        <p:tav tm="100000">
                                          <p:val>
                                            <p:fltVal val="0"/>
                                          </p:val>
                                        </p:tav>
                                      </p:tavLst>
                                    </p:anim>
                                    <p:animEffect transition="in" filter="fade">
                                      <p:cBhvr>
                                        <p:cTn id="2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457200"/>
          <a:ext cx="7391400" cy="6421120"/>
        </p:xfrm>
        <a:graphic>
          <a:graphicData uri="http://schemas.openxmlformats.org/drawingml/2006/table">
            <a:tbl>
              <a:tblPr firstRow="1" bandRow="1">
                <a:tableStyleId>{5C22544A-7EE6-4342-B048-85BDC9FD1C3A}</a:tableStyleId>
              </a:tblPr>
              <a:tblGrid>
                <a:gridCol w="1446143"/>
                <a:gridCol w="5945257"/>
              </a:tblGrid>
              <a:tr h="1005840">
                <a:tc>
                  <a:txBody>
                    <a:bodyPr/>
                    <a:lstStyle/>
                    <a:p>
                      <a:r>
                        <a:rPr lang="bn-IN" sz="2000" dirty="0" smtClean="0">
                          <a:latin typeface="NikoshBAN" pitchFamily="2" charset="0"/>
                          <a:cs typeface="NikoshBAN" pitchFamily="2" charset="0"/>
                        </a:rPr>
                        <a:t>খ) বাক্যের মধ্যে</a:t>
                      </a:r>
                      <a:r>
                        <a:rPr lang="bn-IN" sz="2000" baseline="0" dirty="0" smtClean="0">
                          <a:latin typeface="NikoshBAN" pitchFamily="2" charset="0"/>
                          <a:cs typeface="NikoshBAN" pitchFamily="2" charset="0"/>
                        </a:rPr>
                        <a:t>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sz="2000" dirty="0" smtClean="0">
                          <a:solidFill>
                            <a:schemeClr val="bg1"/>
                          </a:solidFill>
                          <a:latin typeface="NikoshBAN" pitchFamily="2" charset="0"/>
                          <a:cs typeface="NikoshBAN" pitchFamily="2" charset="0"/>
                        </a:rPr>
                        <a:t>ব্যবহার</a:t>
                      </a:r>
                      <a:endParaRPr lang="en-US" sz="2000" dirty="0" smtClean="0">
                        <a:solidFill>
                          <a:schemeClr val="bg1"/>
                        </a:solidFill>
                        <a:latin typeface="NikoshBAN" pitchFamily="2" charset="0"/>
                        <a:cs typeface="NikoshBAN" pitchFamily="2" charset="0"/>
                      </a:endParaRPr>
                    </a:p>
                  </a:txBody>
                  <a:tcPr/>
                </a:tc>
              </a:tr>
              <a:tr h="551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IN" sz="2400" dirty="0" smtClean="0">
                          <a:latin typeface="NikoshBAN" pitchFamily="2" charset="0"/>
                          <a:cs typeface="NikoshBAN" pitchFamily="2" charset="0"/>
                        </a:rPr>
                        <a:t>কমা(,)</a:t>
                      </a:r>
                      <a:endParaRPr lang="en-US" sz="2400" dirty="0" smtClean="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বাক্যে অল্প বিরতি জন্য বাক্যের মধ্য</a:t>
                      </a:r>
                      <a:r>
                        <a:rPr lang="bn-IN" sz="2400" baseline="0" dirty="0" smtClean="0">
                          <a:latin typeface="NikoshBAN" pitchFamily="2" charset="0"/>
                          <a:cs typeface="NikoshBAN" pitchFamily="2" charset="0"/>
                        </a:rPr>
                        <a:t> ব্যবহৃত হয়।</a:t>
                      </a:r>
                      <a:endParaRPr lang="en-US" sz="2400" dirty="0"/>
                    </a:p>
                  </a:txBody>
                  <a:tcPr/>
                </a:tc>
              </a:tr>
              <a:tr h="965200">
                <a:tc>
                  <a:txBody>
                    <a:bodyPr/>
                    <a:lstStyle/>
                    <a:p>
                      <a:r>
                        <a:rPr lang="bn-IN" sz="1800" dirty="0" smtClean="0">
                          <a:latin typeface="NikoshBAN" pitchFamily="2" charset="0"/>
                          <a:cs typeface="NikoshBAN" pitchFamily="2" charset="0"/>
                        </a:rPr>
                        <a:t>সেমিকোলন (;)</a:t>
                      </a:r>
                      <a:endParaRPr lang="en-US" sz="1800" dirty="0">
                        <a:latin typeface="NikoshBAN" pitchFamily="2" charset="0"/>
                        <a:cs typeface="NikoshBAN" pitchFamily="2" charset="0"/>
                      </a:endParaRPr>
                    </a:p>
                  </a:txBody>
                  <a:tcPr/>
                </a:tc>
                <a:tc>
                  <a:txBody>
                    <a:bodyPr/>
                    <a:lstStyle/>
                    <a:p>
                      <a:r>
                        <a:rPr lang="bn-IN" sz="2000" dirty="0" smtClean="0">
                          <a:latin typeface="NikoshBAN" pitchFamily="2" charset="0"/>
                          <a:cs typeface="NikoshBAN" pitchFamily="2" charset="0"/>
                        </a:rPr>
                        <a:t>কমার</a:t>
                      </a:r>
                      <a:r>
                        <a:rPr lang="bn-IN" sz="2000" baseline="0" dirty="0" smtClean="0">
                          <a:latin typeface="NikoshBAN" pitchFamily="2" charset="0"/>
                          <a:cs typeface="NikoshBAN" pitchFamily="2" charset="0"/>
                        </a:rPr>
                        <a:t> চেয়ে বেশি বিরতির প্রয়োজন হলে সেমিকোলন বসে । যেমন- সংসারের মায়াজাল আবদ্ধ আমরা;এ মায়ার বন্ধন কি কখনো ছিন্ন করা যায়? </a:t>
                      </a:r>
                    </a:p>
                  </a:txBody>
                  <a:tcPr/>
                </a:tc>
              </a:tr>
              <a:tr h="965200">
                <a:tc>
                  <a:txBody>
                    <a:bodyPr/>
                    <a:lstStyle/>
                    <a:p>
                      <a:r>
                        <a:rPr lang="bn-IN" sz="2000" dirty="0" smtClean="0">
                          <a:latin typeface="NikoshBAN" pitchFamily="2" charset="0"/>
                          <a:cs typeface="NikoshBAN" pitchFamily="2" charset="0"/>
                        </a:rPr>
                        <a:t>কোলন</a:t>
                      </a:r>
                      <a:r>
                        <a:rPr lang="bn-IN" sz="2000" baseline="0" dirty="0" smtClean="0">
                          <a:latin typeface="NikoshBAN" pitchFamily="2" charset="0"/>
                          <a:cs typeface="NikoshBAN" pitchFamily="2" charset="0"/>
                        </a:rPr>
                        <a:t> (</a:t>
                      </a:r>
                      <a:r>
                        <a:rPr lang="en-US" sz="2000" baseline="0" dirty="0" smtClean="0">
                          <a:latin typeface="NikoshBAN" pitchFamily="2" charset="0"/>
                          <a:cs typeface="NikoshBAN" pitchFamily="2" charset="0"/>
                        </a:rPr>
                        <a:t>:)</a:t>
                      </a:r>
                      <a:endParaRPr lang="en-US" sz="2000" dirty="0">
                        <a:latin typeface="NikoshBAN" pitchFamily="2" charset="0"/>
                        <a:cs typeface="NikoshBAN" pitchFamily="2" charset="0"/>
                      </a:endParaRPr>
                    </a:p>
                  </a:txBody>
                  <a:tcPr/>
                </a:tc>
                <a:tc>
                  <a:txBody>
                    <a:bodyPr/>
                    <a:lstStyle/>
                    <a:p>
                      <a:r>
                        <a:rPr lang="bn-IN" sz="2000" dirty="0" smtClean="0">
                          <a:latin typeface="NikoshBAN" pitchFamily="2" charset="0"/>
                          <a:cs typeface="NikoshBAN" pitchFamily="2" charset="0"/>
                        </a:rPr>
                        <a:t>একটি</a:t>
                      </a:r>
                      <a:r>
                        <a:rPr lang="bn-IN" sz="2000" baseline="0" dirty="0" smtClean="0">
                          <a:latin typeface="NikoshBAN" pitchFamily="2" charset="0"/>
                          <a:cs typeface="NikoshBAN" pitchFamily="2" charset="0"/>
                        </a:rPr>
                        <a:t> পুর্ন বাক্যের পরে অন্য একটি বাক্যের অবতারনা করতে হলে কোলন ব্যবহার হয় ।যেমন- এক মাস পর নতুন সভাপতি নির্বাচন অনুষ্ঠিত হবে ।</a:t>
                      </a:r>
                      <a:endParaRPr lang="en-US" sz="2000" dirty="0">
                        <a:latin typeface="NikoshBAN" pitchFamily="2" charset="0"/>
                        <a:cs typeface="NikoshBAN" pitchFamily="2" charset="0"/>
                      </a:endParaRPr>
                    </a:p>
                  </a:txBody>
                  <a:tcPr/>
                </a:tc>
              </a:tr>
              <a:tr h="1378857">
                <a:tc>
                  <a:txBody>
                    <a:bodyPr/>
                    <a:lstStyle/>
                    <a:p>
                      <a:r>
                        <a:rPr lang="bn-IN" sz="2400" dirty="0" smtClean="0">
                          <a:latin typeface="NikoshBAN" pitchFamily="2" charset="0"/>
                          <a:cs typeface="NikoshBAN" pitchFamily="2" charset="0"/>
                        </a:rPr>
                        <a:t>কোলন ড্যাশ</a:t>
                      </a:r>
                      <a:r>
                        <a:rPr lang="bn-IN" sz="2400" baseline="0" dirty="0" smtClean="0">
                          <a:latin typeface="NikoshBAN" pitchFamily="2" charset="0"/>
                          <a:cs typeface="NikoshBAN" pitchFamily="2" charset="0"/>
                        </a:rPr>
                        <a:t> (</a:t>
                      </a:r>
                      <a:r>
                        <a:rPr lang="en-US" sz="2400" baseline="0" dirty="0" smtClean="0">
                          <a:latin typeface="NikoshBAN" pitchFamily="2" charset="0"/>
                          <a:cs typeface="NikoshBAN" pitchFamily="2" charset="0"/>
                        </a:rPr>
                        <a:t>:-)</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উদারহন বা দৃষ্টান্ত</a:t>
                      </a:r>
                      <a:r>
                        <a:rPr lang="bn-IN" sz="2400" baseline="0" dirty="0" smtClean="0">
                          <a:latin typeface="NikoshBAN" pitchFamily="2" charset="0"/>
                          <a:cs typeface="NikoshBAN" pitchFamily="2" charset="0"/>
                        </a:rPr>
                        <a:t> প্রয়োগ করতে হলে কোলন ড্যাশ ব্যবহার হয় ।  যেমন-উৎসের  দিক থেকে শব্দ পাঁচ প্রকার – তৎসম শব্দ ,অর্ধ তৎসম শব্দ ,তদ্ভব শব্দ , দেশি শব্দ ,বিদেশি শব্দ ।</a:t>
                      </a:r>
                      <a:endParaRPr lang="en-US" sz="2400" dirty="0">
                        <a:latin typeface="NikoshBAN" pitchFamily="2" charset="0"/>
                        <a:cs typeface="NikoshBAN" pitchFamily="2" charset="0"/>
                      </a:endParaRPr>
                    </a:p>
                  </a:txBody>
                  <a:tcPr/>
                </a:tc>
              </a:tr>
              <a:tr h="1378857">
                <a:tc>
                  <a:txBody>
                    <a:bodyPr/>
                    <a:lstStyle/>
                    <a:p>
                      <a:r>
                        <a:rPr lang="bn-IN" sz="2400" dirty="0" smtClean="0">
                          <a:latin typeface="NikoshBAN" pitchFamily="2" charset="0"/>
                          <a:cs typeface="NikoshBAN" pitchFamily="2" charset="0"/>
                        </a:rPr>
                        <a:t>ড্যাশ (_)</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যৌগিক</a:t>
                      </a:r>
                      <a:r>
                        <a:rPr lang="bn-IN" sz="2400" baseline="0" dirty="0" smtClean="0">
                          <a:latin typeface="NikoshBAN" pitchFamily="2" charset="0"/>
                          <a:cs typeface="NikoshBAN" pitchFamily="2" charset="0"/>
                        </a:rPr>
                        <a:t> ও মিশ্রবাক্যে পৃথক ভাবাপন্ন দুই বা ততোধিক বাক্যের সমন্বয় বা সংযোগ বোঝাতে </a:t>
                      </a:r>
                      <a:r>
                        <a:rPr lang="bn-IN" sz="2400" dirty="0" smtClean="0">
                          <a:latin typeface="NikoshBAN" pitchFamily="2" charset="0"/>
                          <a:cs typeface="NikoshBAN" pitchFamily="2" charset="0"/>
                        </a:rPr>
                        <a:t>ড্যাশচিহ্ন</a:t>
                      </a:r>
                      <a:r>
                        <a:rPr lang="bn-IN" sz="2400" baseline="0" dirty="0" smtClean="0">
                          <a:latin typeface="NikoshBAN" pitchFamily="2" charset="0"/>
                          <a:cs typeface="NikoshBAN" pitchFamily="2" charset="0"/>
                        </a:rPr>
                        <a:t> ব্যবহার হয়। যেমন – তোমরা দারিদ্রের উপকার কর –এতে তোমাদের সম্মান যাবে না –বাড়বে।</a:t>
                      </a:r>
                      <a:endParaRPr lang="en-US" sz="2400"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14400" y="381000"/>
          <a:ext cx="7239000" cy="6101177"/>
        </p:xfrm>
        <a:graphic>
          <a:graphicData uri="http://schemas.openxmlformats.org/drawingml/2006/table">
            <a:tbl>
              <a:tblPr firstRow="1" bandRow="1">
                <a:tableStyleId>{5C22544A-7EE6-4342-B048-85BDC9FD1C3A}</a:tableStyleId>
              </a:tblPr>
              <a:tblGrid>
                <a:gridCol w="1416326"/>
                <a:gridCol w="5822674"/>
              </a:tblGrid>
              <a:tr h="547162">
                <a:tc>
                  <a:txBody>
                    <a:bodyPr/>
                    <a:lstStyle/>
                    <a:p>
                      <a:r>
                        <a:rPr lang="bn-IN" dirty="0" smtClean="0">
                          <a:latin typeface="NikoshBAN" pitchFamily="2" charset="0"/>
                          <a:cs typeface="NikoshBAN" pitchFamily="2" charset="0"/>
                        </a:rPr>
                        <a:t>খ) বাক্যের মধ্যে</a:t>
                      </a:r>
                      <a:r>
                        <a:rPr lang="bn-IN" baseline="0" dirty="0" smtClean="0">
                          <a:latin typeface="NikoshBAN" pitchFamily="2" charset="0"/>
                          <a:cs typeface="NikoshBAN" pitchFamily="2" charset="0"/>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IN" sz="1800" dirty="0" smtClean="0">
                          <a:solidFill>
                            <a:schemeClr val="bg1"/>
                          </a:solidFill>
                          <a:latin typeface="NikoshBAN" pitchFamily="2" charset="0"/>
                          <a:cs typeface="NikoshBAN" pitchFamily="2" charset="0"/>
                        </a:rPr>
                        <a:t>ব্যবহার</a:t>
                      </a:r>
                      <a:endParaRPr lang="en-US" dirty="0" smtClean="0">
                        <a:solidFill>
                          <a:schemeClr val="bg1"/>
                        </a:solidFill>
                        <a:latin typeface="NikoshBAN" pitchFamily="2" charset="0"/>
                        <a:cs typeface="NikoshBAN" pitchFamily="2" charset="0"/>
                      </a:endParaRPr>
                    </a:p>
                  </a:txBody>
                  <a:tcPr/>
                </a:tc>
              </a:tr>
              <a:tr h="957532">
                <a:tc>
                  <a:txBody>
                    <a:bodyPr/>
                    <a:lstStyle/>
                    <a:p>
                      <a:r>
                        <a:rPr lang="bn-IN" sz="2400" dirty="0" smtClean="0">
                          <a:latin typeface="NikoshBAN" pitchFamily="2" charset="0"/>
                          <a:cs typeface="NikoshBAN" pitchFamily="2" charset="0"/>
                        </a:rPr>
                        <a:t>হাইফেন(-)</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সমাসবদ্ধ</a:t>
                      </a:r>
                      <a:r>
                        <a:rPr lang="bn-IN" sz="2400" baseline="0" dirty="0" smtClean="0">
                          <a:latin typeface="NikoshBAN" pitchFamily="2" charset="0"/>
                          <a:cs typeface="NikoshBAN" pitchFamily="2" charset="0"/>
                        </a:rPr>
                        <a:t> পদের অংশগুলো বিচ্ছিন্ন লরে দেখানোর জন্য  </a:t>
                      </a:r>
                      <a:r>
                        <a:rPr lang="bn-IN" sz="2400" dirty="0" smtClean="0">
                          <a:latin typeface="NikoshBAN" pitchFamily="2" charset="0"/>
                          <a:cs typeface="NikoshBAN" pitchFamily="2" charset="0"/>
                        </a:rPr>
                        <a:t>হাইফেন </a:t>
                      </a:r>
                      <a:r>
                        <a:rPr lang="bn-IN" sz="2400" baseline="0" dirty="0" smtClean="0">
                          <a:latin typeface="NikoshBAN" pitchFamily="2" charset="0"/>
                          <a:cs typeface="NikoshBAN" pitchFamily="2" charset="0"/>
                        </a:rPr>
                        <a:t>ব্যবহৃত হয়। যেমন –এ আমাদের শ্রদ্ধা-অভি্নন্দন , আমাদের প্রীতি-উপহার ।</a:t>
                      </a:r>
                      <a:endParaRPr lang="en-US" sz="2400" dirty="0">
                        <a:latin typeface="NikoshBAN" pitchFamily="2" charset="0"/>
                        <a:cs typeface="NikoshBAN" pitchFamily="2" charset="0"/>
                      </a:endParaRPr>
                    </a:p>
                  </a:txBody>
                  <a:tcPr/>
                </a:tc>
              </a:tr>
              <a:tr h="957532">
                <a:tc>
                  <a:txBody>
                    <a:bodyPr/>
                    <a:lstStyle/>
                    <a:p>
                      <a:r>
                        <a:rPr lang="bn-IN" sz="2400" dirty="0" smtClean="0">
                          <a:latin typeface="NikoshBAN" pitchFamily="2" charset="0"/>
                          <a:cs typeface="NikoshBAN" pitchFamily="2" charset="0"/>
                        </a:rPr>
                        <a:t>উদ্ধরণ</a:t>
                      </a:r>
                      <a:r>
                        <a:rPr lang="bn-IN" sz="2400" baseline="0" dirty="0" smtClean="0">
                          <a:latin typeface="NikoshBAN" pitchFamily="2" charset="0"/>
                          <a:cs typeface="NikoshBAN" pitchFamily="2" charset="0"/>
                        </a:rPr>
                        <a:t> চিহ্ন (“”)</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বক্তার</a:t>
                      </a:r>
                      <a:r>
                        <a:rPr lang="bn-IN" sz="2400" baseline="0" dirty="0" smtClean="0">
                          <a:latin typeface="NikoshBAN" pitchFamily="2" charset="0"/>
                          <a:cs typeface="NikoshBAN" pitchFamily="2" charset="0"/>
                        </a:rPr>
                        <a:t> প্রত্যক্ষ উক্তিকে উদ্ধরণ চিহ্নের অন্তরভুক্ত করা হয় । যেমন-শিক্ষক বললেন, “গতকাল জাপানে ভয়াবহ ভূমিকম্প হয়েছে ।</a:t>
                      </a:r>
                      <a:endParaRPr lang="en-US" sz="2400" dirty="0">
                        <a:latin typeface="NikoshBAN" pitchFamily="2" charset="0"/>
                        <a:cs typeface="NikoshBAN" pitchFamily="2" charset="0"/>
                      </a:endParaRPr>
                    </a:p>
                  </a:txBody>
                  <a:tcPr/>
                </a:tc>
              </a:tr>
              <a:tr h="1261511">
                <a:tc>
                  <a:txBody>
                    <a:bodyPr/>
                    <a:lstStyle/>
                    <a:p>
                      <a:r>
                        <a:rPr lang="bn-IN" sz="2400" dirty="0" smtClean="0">
                          <a:latin typeface="NikoshBAN" pitchFamily="2" charset="0"/>
                          <a:cs typeface="NikoshBAN" pitchFamily="2" charset="0"/>
                        </a:rPr>
                        <a:t>বন্ধনী</a:t>
                      </a:r>
                      <a:r>
                        <a:rPr lang="bn-IN" sz="2400" baseline="0" dirty="0" smtClean="0">
                          <a:latin typeface="NikoshBAN" pitchFamily="2" charset="0"/>
                          <a:cs typeface="NikoshBAN" pitchFamily="2" charset="0"/>
                        </a:rPr>
                        <a:t> চিহ্ন (), {},[]</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বন্ধনী</a:t>
                      </a:r>
                      <a:r>
                        <a:rPr lang="bn-IN" sz="2400" baseline="0" dirty="0" smtClean="0">
                          <a:latin typeface="NikoshBAN" pitchFamily="2" charset="0"/>
                          <a:cs typeface="NikoshBAN" pitchFamily="2" charset="0"/>
                        </a:rPr>
                        <a:t> চিহ্ন গনিত শাস্ত্রে ব্যবহৃত হয়। তবে প্রথম </a:t>
                      </a:r>
                      <a:r>
                        <a:rPr lang="bn-IN" sz="2400" dirty="0" smtClean="0">
                          <a:latin typeface="NikoshBAN" pitchFamily="2" charset="0"/>
                          <a:cs typeface="NikoshBAN" pitchFamily="2" charset="0"/>
                        </a:rPr>
                        <a:t>বন্ধনীটি</a:t>
                      </a:r>
                      <a:r>
                        <a:rPr lang="bn-IN" sz="2400" baseline="0" dirty="0" smtClean="0">
                          <a:latin typeface="NikoshBAN" pitchFamily="2" charset="0"/>
                          <a:cs typeface="NikoshBAN" pitchFamily="2" charset="0"/>
                        </a:rPr>
                        <a:t> বিশেষ ব্যাখ্যামূলক অর্থে সাহিত্যে ব্যবহৃত হয়। যেমনঃ তিনি ত্রিপুরায় (বর্তমানে কুমিল্লা) জন্মগ্রহন করেছেন।</a:t>
                      </a:r>
                      <a:endParaRPr lang="en-US" sz="2400" dirty="0">
                        <a:latin typeface="NikoshBAN" pitchFamily="2" charset="0"/>
                        <a:cs typeface="NikoshBAN" pitchFamily="2" charset="0"/>
                      </a:endParaRPr>
                    </a:p>
                  </a:txBody>
                  <a:tcPr/>
                </a:tc>
              </a:tr>
              <a:tr h="957532">
                <a:tc>
                  <a:txBody>
                    <a:bodyPr/>
                    <a:lstStyle/>
                    <a:p>
                      <a:r>
                        <a:rPr lang="bn-IN" sz="2400" dirty="0" smtClean="0">
                          <a:latin typeface="NikoshBAN" pitchFamily="2" charset="0"/>
                          <a:cs typeface="NikoshBAN" pitchFamily="2" charset="0"/>
                        </a:rPr>
                        <a:t>বিন্দু চিহ্ন (</a:t>
                      </a:r>
                      <a:r>
                        <a:rPr lang="en-US" sz="2400" dirty="0" smtClean="0">
                          <a:latin typeface="NikoshBAN" pitchFamily="2" charset="0"/>
                          <a:cs typeface="NikoshBAN" pitchFamily="2" charset="0"/>
                        </a:rPr>
                        <a:t>.</a:t>
                      </a:r>
                      <a:r>
                        <a:rPr lang="bn-IN" sz="2400" dirty="0" smtClean="0">
                          <a:latin typeface="NikoshBAN" pitchFamily="2" charset="0"/>
                          <a:cs typeface="NikoshBAN" pitchFamily="2" charset="0"/>
                        </a:rPr>
                        <a:t>)</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শব্দের</a:t>
                      </a:r>
                      <a:r>
                        <a:rPr lang="bn-IN" sz="2400" baseline="0" dirty="0" smtClean="0">
                          <a:latin typeface="NikoshBAN" pitchFamily="2" charset="0"/>
                          <a:cs typeface="NikoshBAN" pitchFamily="2" charset="0"/>
                        </a:rPr>
                        <a:t> সংক্ষিপ্ত ব্যবহারের ক্ষেত্রে </a:t>
                      </a:r>
                      <a:r>
                        <a:rPr lang="bn-IN" sz="2400" dirty="0" smtClean="0">
                          <a:latin typeface="NikoshBAN" pitchFamily="2" charset="0"/>
                          <a:cs typeface="NikoshBAN" pitchFamily="2" charset="0"/>
                        </a:rPr>
                        <a:t>বিন্দু চিহ্ন </a:t>
                      </a:r>
                      <a:r>
                        <a:rPr lang="bn-IN" sz="2400" baseline="0" dirty="0" smtClean="0">
                          <a:latin typeface="NikoshBAN" pitchFamily="2" charset="0"/>
                          <a:cs typeface="NikoshBAN" pitchFamily="2" charset="0"/>
                        </a:rPr>
                        <a:t>ব্যবহৃত হয়। যেমনঃ রাজু এবার এস</a:t>
                      </a:r>
                      <a:r>
                        <a:rPr lang="en-US" sz="2400" dirty="0" smtClean="0">
                          <a:latin typeface="NikoshBAN" pitchFamily="2" charset="0"/>
                          <a:cs typeface="NikoshBAN" pitchFamily="2" charset="0"/>
                        </a:rPr>
                        <a:t>.</a:t>
                      </a:r>
                      <a:r>
                        <a:rPr lang="bn-IN" sz="2400" baseline="0" dirty="0" smtClean="0">
                          <a:latin typeface="NikoshBAN" pitchFamily="2" charset="0"/>
                          <a:cs typeface="NikoshBAN" pitchFamily="2" charset="0"/>
                        </a:rPr>
                        <a:t>এস</a:t>
                      </a:r>
                      <a:r>
                        <a:rPr lang="en-US" sz="2400" dirty="0" smtClean="0">
                          <a:latin typeface="NikoshBAN" pitchFamily="2" charset="0"/>
                          <a:cs typeface="NikoshBAN" pitchFamily="2" charset="0"/>
                        </a:rPr>
                        <a:t>.</a:t>
                      </a:r>
                      <a:r>
                        <a:rPr lang="bn-IN" sz="2400" baseline="0" dirty="0" smtClean="0">
                          <a:latin typeface="NikoshBAN" pitchFamily="2" charset="0"/>
                          <a:cs typeface="NikoshBAN" pitchFamily="2" charset="0"/>
                        </a:rPr>
                        <a:t>সি পরীক্ষা দিয়েছে।</a:t>
                      </a:r>
                      <a:endParaRPr lang="en-US" sz="2400" dirty="0">
                        <a:latin typeface="NikoshBAN" pitchFamily="2" charset="0"/>
                        <a:cs typeface="NikoshBAN" pitchFamily="2" charset="0"/>
                      </a:endParaRPr>
                    </a:p>
                  </a:txBody>
                  <a:tcPr/>
                </a:tc>
              </a:tr>
              <a:tr h="957532">
                <a:tc>
                  <a:txBody>
                    <a:bodyPr/>
                    <a:lstStyle/>
                    <a:p>
                      <a:r>
                        <a:rPr lang="bn-IN" sz="2400" dirty="0" smtClean="0">
                          <a:latin typeface="NikoshBAN" pitchFamily="2" charset="0"/>
                          <a:cs typeface="NikoshBAN" pitchFamily="2" charset="0"/>
                        </a:rPr>
                        <a:t>লোপ </a:t>
                      </a:r>
                      <a:r>
                        <a:rPr lang="bn-IN" sz="2400" dirty="0" smtClean="0">
                          <a:latin typeface="NikoshBAN" pitchFamily="2" charset="0"/>
                          <a:cs typeface="NikoshBAN" pitchFamily="2" charset="0"/>
                        </a:rPr>
                        <a:t>চিহ্ন(’</a:t>
                      </a:r>
                      <a:r>
                        <a:rPr lang="bn-IN" sz="2400" baseline="0" dirty="0" smtClean="0">
                          <a:latin typeface="NikoshBAN" pitchFamily="2" charset="0"/>
                          <a:cs typeface="NikoshBAN" pitchFamily="2" charset="0"/>
                        </a:rPr>
                        <a:t> </a:t>
                      </a:r>
                      <a:r>
                        <a:rPr lang="bn-IN" sz="2400" baseline="0" dirty="0" smtClean="0">
                          <a:latin typeface="NikoshBAN" pitchFamily="2" charset="0"/>
                          <a:cs typeface="NikoshBAN" pitchFamily="2" charset="0"/>
                        </a:rPr>
                        <a:t>)</a:t>
                      </a:r>
                      <a:endParaRPr lang="en-US" sz="2400" dirty="0">
                        <a:latin typeface="NikoshBAN" pitchFamily="2" charset="0"/>
                        <a:cs typeface="NikoshBAN" pitchFamily="2" charset="0"/>
                      </a:endParaRPr>
                    </a:p>
                  </a:txBody>
                  <a:tcPr/>
                </a:tc>
                <a:tc>
                  <a:txBody>
                    <a:bodyPr/>
                    <a:lstStyle/>
                    <a:p>
                      <a:r>
                        <a:rPr lang="bn-IN" sz="2400" dirty="0" smtClean="0">
                          <a:latin typeface="NikoshBAN" pitchFamily="2" charset="0"/>
                          <a:cs typeface="NikoshBAN" pitchFamily="2" charset="0"/>
                        </a:rPr>
                        <a:t>এর</a:t>
                      </a:r>
                      <a:r>
                        <a:rPr lang="bn-IN" sz="2400" baseline="0" dirty="0" smtClean="0">
                          <a:latin typeface="NikoshBAN" pitchFamily="2" charset="0"/>
                          <a:cs typeface="NikoshBAN" pitchFamily="2" charset="0"/>
                        </a:rPr>
                        <a:t> আরে বাম ইলেক ।বাক্যেবর্ণের লোপ বোঝাতে এই চিহ্ন বসে। যেমনঃ দু’টি (দুইটি) টাকা দাও।</a:t>
                      </a:r>
                      <a:endParaRPr lang="en-US" sz="2400" dirty="0">
                        <a:latin typeface="NikoshBAN" pitchFamily="2" charset="0"/>
                        <a:cs typeface="NikoshBAN" pitchFamily="2"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271</TotalTime>
  <Words>926</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Slide 1</vt:lpstr>
      <vt:lpstr>পরিচিতি</vt:lpstr>
      <vt:lpstr>Slide 3</vt:lpstr>
      <vt:lpstr>Slide 4</vt:lpstr>
      <vt:lpstr> শিখনফল </vt:lpstr>
      <vt:lpstr>Slide 6</vt:lpstr>
      <vt:lpstr>Slide 7</vt:lpstr>
      <vt:lpstr>Slide 8</vt:lpstr>
      <vt:lpstr>Slide 9</vt:lpstr>
      <vt:lpstr>Slide 10</vt:lpstr>
      <vt:lpstr>Slide 11</vt:lpstr>
      <vt:lpstr>বিরাম চিহ্ন কেন ব্যবহার করবঃ</vt:lpstr>
      <vt:lpstr>বাক্যে কমার ব্যবহার</vt:lpstr>
      <vt:lpstr>Slide 14</vt:lpstr>
      <vt:lpstr>মুল্যায়ন</vt:lpstr>
      <vt:lpstr>বাড়ির কাজ।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39</cp:revision>
  <dcterms:created xsi:type="dcterms:W3CDTF">2020-04-05T13:35:54Z</dcterms:created>
  <dcterms:modified xsi:type="dcterms:W3CDTF">2020-04-08T14:55:07Z</dcterms:modified>
</cp:coreProperties>
</file>