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B539-5DF7-4EFE-BFC0-44DAAC9529D0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198EC-A175-4117-B5FE-F2AF85DDA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0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0" u="none" spc="30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600" b="0" u="none" spc="3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9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20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2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3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30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3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6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b="0" u="none" spc="40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2000" b="0" u="none" spc="4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3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50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5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26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44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44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51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48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48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6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47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47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43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48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48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2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4400" baseline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 হাফিজুল ইসলাম </a:t>
            </a:r>
            <a:endParaRPr lang="en-US" sz="1100" b="0" u="none" spc="4400" baseline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2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39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39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7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30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3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300" dirty="0" smtClean="0">
                <a:solidFill>
                  <a:srgbClr val="FF0000"/>
                </a:solidFill>
              </a:rPr>
              <a:t>মোঃ হাফিজুল ইসলাম </a:t>
            </a:r>
            <a:endParaRPr lang="en-US" sz="1100" b="0" u="none" spc="3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b="0" u="none" spc="3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হাফিজুল ইসলাম </a:t>
            </a:r>
            <a:endParaRPr lang="en-US" sz="5400" b="0" u="none" spc="3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2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kern="5000" spc="10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kern="5000" spc="1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4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4000" baseline="0" dirty="0" smtClean="0">
                <a:solidFill>
                  <a:srgbClr val="00B050"/>
                </a:solidFill>
              </a:rPr>
              <a:t>মোঃ হাফিজুল ইসলা</a:t>
            </a:r>
            <a:r>
              <a:rPr lang="en-US" sz="1100" b="0" u="none" spc="4000" baseline="0" dirty="0" smtClean="0">
                <a:solidFill>
                  <a:srgbClr val="0070C0"/>
                </a:solidFill>
              </a:rPr>
              <a:t>ম</a:t>
            </a:r>
            <a:r>
              <a:rPr lang="en-US" sz="1100" b="0" u="none" spc="4000" baseline="0" dirty="0" smtClean="0">
                <a:solidFill>
                  <a:srgbClr val="00B050"/>
                </a:solidFill>
              </a:rPr>
              <a:t> </a:t>
            </a:r>
            <a:endParaRPr lang="en-US" sz="1100" b="0" u="none" spc="4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0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45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হাফিজুল ইসলাম </a:t>
            </a:r>
            <a:endParaRPr lang="en-US" sz="1100" b="0" u="none" spc="4500" baseline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1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50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5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8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b="0" u="none" spc="1000" baseline="0" dirty="0" smtClean="0">
                <a:solidFill>
                  <a:srgbClr val="00B050"/>
                </a:solidFill>
              </a:rPr>
              <a:t>মোঃ হাফিজুল ইসলাম </a:t>
            </a:r>
            <a:endParaRPr lang="en-US" sz="1100" b="0" u="none" spc="1000" baseline="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98EC-A175-4117-B5FE-F2AF85DDA3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9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5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8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3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1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5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4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2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6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3332-EBDB-4278-A185-D18035DD9A93}" type="datetimeFigureOut">
              <a:rPr lang="en-US" smtClean="0"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13568-C672-4314-9950-C33BA2E55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8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21" y="1585452"/>
            <a:ext cx="243348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9525" y="1546045"/>
            <a:ext cx="206477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39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6462" y="1585452"/>
            <a:ext cx="177472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39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7134" y="1546044"/>
            <a:ext cx="15289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39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022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অণুজীব জগতকে বিজ্ঞানীগণ ৩ ভাগে ভাগ করেছেন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44" y="1407110"/>
            <a:ext cx="825909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40470" y="1407110"/>
            <a:ext cx="825909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3045" y="1407110"/>
            <a:ext cx="825909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5033" y="5745791"/>
            <a:ext cx="516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এক্যারিওটা বা অকোষীয়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5033" y="5745791"/>
            <a:ext cx="516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 বা প্রকৃতকোষী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033" y="5745791"/>
            <a:ext cx="516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 বা আদিকোষী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6 L -0.35729 -0.3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6 L -0.00521 -0.2678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6 L 0.32018 -0.3560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67" y="2194545"/>
            <a:ext cx="2949677" cy="2324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7005" y="50898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73976"/>
            <a:ext cx="1176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অণুজীব জগতকে কয়টি রাজ্যে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ভাগ করা হয়েছে এবং কি কি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3658" y="50651"/>
            <a:ext cx="551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এক্যারিওটা বা অকোষীয়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16" y="5688979"/>
            <a:ext cx="1126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3"/>
              </a:buBlip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সাধারন অনুবীক্ষণ যন্ত্রে দেখা যায় 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5688979"/>
            <a:ext cx="1126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3"/>
              </a:buBlip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ইলেকট্রোন অনুবীক্ষণ যন্ত্রের সাহায্যে দেখা যায়।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16" y="5688979"/>
            <a:ext cx="1126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ভাইরাস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187" y="1348480"/>
            <a:ext cx="11017045" cy="3518488"/>
            <a:chOff x="1651000" y="948984"/>
            <a:chExt cx="8510639" cy="35492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1" y="948984"/>
              <a:ext cx="4218038" cy="35492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000" y="948984"/>
              <a:ext cx="4292601" cy="3549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07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8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238" y="102984"/>
            <a:ext cx="732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 ব আদিকোষী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4684" y="1007977"/>
            <a:ext cx="10972800" cy="3313300"/>
            <a:chOff x="1124840" y="1007978"/>
            <a:chExt cx="9406000" cy="32499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206" y="1007978"/>
              <a:ext cx="4417634" cy="3219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40" y="1038458"/>
              <a:ext cx="4988366" cy="32194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90600" y="5379975"/>
            <a:ext cx="966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en-US" sz="3600" b="1" dirty="0" smtClean="0"/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 সুগঠিত নিউক্লিয়াস নেই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79975"/>
            <a:ext cx="966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en-US" sz="3600" b="1" dirty="0" smtClean="0"/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সুগঠিত নিউক্লিয়াস না থাকার কারণে এদেরকে আদিকোষী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379975"/>
            <a:ext cx="966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ব্যাকটেরিয়া।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4380" y="176981"/>
            <a:ext cx="7329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 ব প্রকৃতকোষী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9935" y="1254115"/>
            <a:ext cx="11017046" cy="3317885"/>
            <a:chOff x="2293373" y="1254115"/>
            <a:chExt cx="7600924" cy="2320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373" y="1254115"/>
              <a:ext cx="3840846" cy="23205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712" y="1254116"/>
              <a:ext cx="3765585" cy="23205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01993" y="4956755"/>
            <a:ext cx="963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সুগঠিত নিউক্লিয়াস থাকে বলে এদেরকে ইউক্যারিওটা বলে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005" y="5664675"/>
            <a:ext cx="963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শৈবাল ও ছত্রাক ইত্যাদি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698" y="324465"/>
            <a:ext cx="464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55" y="1923143"/>
            <a:ext cx="4499429" cy="3011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4556" y="5515897"/>
            <a:ext cx="89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অণুজীব রাজ্যসমূহের সাধারন বৈশিষ্ট্য ও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8388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313" y="1229032"/>
            <a:ext cx="998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অণুজীব জগতকে কতটি রাজ্যে বিভক্ত করা হয়েছে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641" y="1899559"/>
            <a:ext cx="20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১ টি।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389" y="2491056"/>
            <a:ext cx="20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টি।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3454" y="2491056"/>
            <a:ext cx="20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টি।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8706" y="1858153"/>
            <a:ext cx="20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টি।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8" y="3328223"/>
            <a:ext cx="9777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অপর নাম কি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885" y="4036109"/>
            <a:ext cx="246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অকোষীয়।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145" y="4623242"/>
            <a:ext cx="231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5129" y="4590247"/>
            <a:ext cx="271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প্রকৃতকোষী।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8366" y="3957344"/>
            <a:ext cx="243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আদিকোষী।  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005780" y="1965478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946782" y="4682440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8131265" y="3998294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873042" y="4102028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283674" y="2515569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251722" y="1899559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3200365">
            <a:off x="8225581" y="4389895"/>
            <a:ext cx="435740" cy="673778"/>
          </a:xfrm>
          <a:prstGeom prst="halfFrame">
            <a:avLst>
              <a:gd name="adj1" fmla="val 31439"/>
              <a:gd name="adj2" fmla="val 3333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3200365">
            <a:off x="2146782" y="2294482"/>
            <a:ext cx="435740" cy="673778"/>
          </a:xfrm>
          <a:prstGeom prst="halfFrame">
            <a:avLst>
              <a:gd name="adj1" fmla="val 31439"/>
              <a:gd name="adj2" fmla="val 3333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133" y="580103"/>
            <a:ext cx="998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ক্ষেত্রে সঠিক ……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89" y="1573164"/>
            <a:ext cx="998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নিউক্লিয়াস সু-গঠিত;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705" y="2256506"/>
            <a:ext cx="998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এদেরকে আদিকোষী বলা হয় ;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121" y="2939848"/>
            <a:ext cx="998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উদাহারণ ব্যাকটেরিয়া;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781" y="4345861"/>
            <a:ext cx="998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কোনটি?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705" y="5673223"/>
            <a:ext cx="134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2981" y="5673223"/>
            <a:ext cx="182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 ও II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330" y="5673225"/>
            <a:ext cx="182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6639" y="5673224"/>
            <a:ext cx="257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 ও III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2656515" y="5673223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3200365">
            <a:off x="5293105" y="5414985"/>
            <a:ext cx="435740" cy="673778"/>
          </a:xfrm>
          <a:prstGeom prst="halfFrame">
            <a:avLst>
              <a:gd name="adj1" fmla="val 31439"/>
              <a:gd name="adj2" fmla="val 3333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8602783" y="5673223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197301" y="5673223"/>
            <a:ext cx="575186" cy="580412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3" y="1578693"/>
            <a:ext cx="2553315" cy="255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4575" y="250723"/>
            <a:ext cx="3642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061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বর্তমানে বহুল পরিচিত,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ভাইরাস থেকে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750" y="132735"/>
              <a:ext cx="4762500" cy="67252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714750" cy="34511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51122"/>
              <a:ext cx="3714750" cy="34068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250" y="132735"/>
              <a:ext cx="3714750" cy="33183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865" y="3451121"/>
              <a:ext cx="3606135" cy="340687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937819" y="516194"/>
            <a:ext cx="470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শুভকামনা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r="11226" b="31613"/>
          <a:stretch/>
        </p:blipFill>
        <p:spPr>
          <a:xfrm>
            <a:off x="5280100" y="355256"/>
            <a:ext cx="1631801" cy="1746260"/>
          </a:xfrm>
          <a:prstGeom prst="flowChartConnector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1095" y="2344555"/>
            <a:ext cx="83098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হাফিজুল ইসলাম 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থলওলমা নিম্ন-মাধ্যমিক বিদ্যালয়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আত্রাই,নওগাঁ ।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০১৭১৩৮৪৬৭০৯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hafiznt@gmail.com</a:t>
            </a:r>
          </a:p>
          <a:p>
            <a:pPr algn="ctr"/>
            <a:endParaRPr lang="en-US" sz="3200" b="1" dirty="0" smtClean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61" y="156906"/>
            <a:ext cx="1501879" cy="209505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006213" y="2787445"/>
            <a:ext cx="6179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৩১-০৩-২০২০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7" r="14221"/>
          <a:stretch/>
        </p:blipFill>
        <p:spPr>
          <a:xfrm>
            <a:off x="147484" y="228028"/>
            <a:ext cx="1563329" cy="1535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88" y="294965"/>
            <a:ext cx="1549181" cy="153503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755057" y="870158"/>
            <a:ext cx="1519084" cy="25072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851060" y="948818"/>
            <a:ext cx="1519084" cy="25072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5790" y="383609"/>
            <a:ext cx="5014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5" y="2501315"/>
            <a:ext cx="1580538" cy="1562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87" y="2501315"/>
            <a:ext cx="1735393" cy="156249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745229" y="3146325"/>
            <a:ext cx="1519084" cy="25072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7841232" y="3224985"/>
            <a:ext cx="1519084" cy="25072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750149" y="5275006"/>
            <a:ext cx="1519084" cy="25072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7846152" y="5353666"/>
            <a:ext cx="1519084" cy="25072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5" y="4580831"/>
            <a:ext cx="1580538" cy="1562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87" y="4580831"/>
            <a:ext cx="1735393" cy="15624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21504" y="672353"/>
            <a:ext cx="354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8542" y="2959395"/>
            <a:ext cx="308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8542" y="5155862"/>
            <a:ext cx="27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601" y="738017"/>
            <a:ext cx="354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5523" y="723866"/>
            <a:ext cx="308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48" y="738017"/>
            <a:ext cx="27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4329" y="3105835"/>
            <a:ext cx="830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4501" y="5558986"/>
            <a:ext cx="830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ক্ষুদ্র অণুবীক্ষণিক জীব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94" y="117984"/>
            <a:ext cx="1207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আলোচ্য বিষয়…..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007" y="3052916"/>
            <a:ext cx="699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অণুজীব জগৎ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1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407" y="1444744"/>
            <a:ext cx="7433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শিক্ষার্থীরা……..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6626" y="3658929"/>
            <a:ext cx="9158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অণুজীব কি তা বলতে পারবে ;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অণুজীব জগতের বিভিন্ন রাজ্যের নাম বলতে পারবে ;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৩।অণুজীব রাজ্যসমূহের বৈশিষ্ট্য ও উদাহরণ বলতে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547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8706" y="1552652"/>
            <a:ext cx="3556821" cy="2023480"/>
            <a:chOff x="4717024" y="1154450"/>
            <a:chExt cx="3556821" cy="2023480"/>
          </a:xfrm>
        </p:grpSpPr>
        <p:grpSp>
          <p:nvGrpSpPr>
            <p:cNvPr id="5" name="Group 4"/>
            <p:cNvGrpSpPr/>
            <p:nvPr/>
          </p:nvGrpSpPr>
          <p:grpSpPr>
            <a:xfrm>
              <a:off x="4717024" y="1154450"/>
              <a:ext cx="3556821" cy="1500260"/>
              <a:chOff x="3419166" y="2481805"/>
              <a:chExt cx="5353668" cy="189439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87" r="10074"/>
              <a:stretch/>
            </p:blipFill>
            <p:spPr>
              <a:xfrm>
                <a:off x="3419166" y="2481805"/>
                <a:ext cx="1784556" cy="189439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3722" y="2481805"/>
                <a:ext cx="1784556" cy="189439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4" t="4195" r="2903" b="2903"/>
              <a:stretch/>
            </p:blipFill>
            <p:spPr>
              <a:xfrm>
                <a:off x="6988278" y="2481805"/>
                <a:ext cx="1784556" cy="189439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778885" y="2654710"/>
              <a:ext cx="3494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অণুজীব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8706" y="4368467"/>
            <a:ext cx="3556821" cy="2023480"/>
            <a:chOff x="4717024" y="1154450"/>
            <a:chExt cx="3556821" cy="2023480"/>
          </a:xfrm>
        </p:grpSpPr>
        <p:grpSp>
          <p:nvGrpSpPr>
            <p:cNvPr id="9" name="Group 8"/>
            <p:cNvGrpSpPr/>
            <p:nvPr/>
          </p:nvGrpSpPr>
          <p:grpSpPr>
            <a:xfrm>
              <a:off x="4717024" y="1154450"/>
              <a:ext cx="3556821" cy="1500260"/>
              <a:chOff x="3419166" y="2481805"/>
              <a:chExt cx="5353668" cy="189439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87" r="10074"/>
              <a:stretch/>
            </p:blipFill>
            <p:spPr>
              <a:xfrm>
                <a:off x="3419166" y="2481805"/>
                <a:ext cx="1784556" cy="189439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3722" y="2481805"/>
                <a:ext cx="1784556" cy="189439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4" t="4195" r="2903" b="2903"/>
              <a:stretch/>
            </p:blipFill>
            <p:spPr>
              <a:xfrm>
                <a:off x="6988278" y="2481805"/>
                <a:ext cx="1784556" cy="189439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778885" y="2654710"/>
              <a:ext cx="3494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অণুজীব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81" b="12487"/>
          <a:stretch/>
        </p:blipFill>
        <p:spPr>
          <a:xfrm>
            <a:off x="9630697" y="1552652"/>
            <a:ext cx="1592826" cy="1264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56" y="4368466"/>
            <a:ext cx="1386348" cy="150026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3987387" y="1552649"/>
            <a:ext cx="5495824" cy="1382278"/>
          </a:xfrm>
          <a:prstGeom prst="rightArrow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3925527" y="4438135"/>
            <a:ext cx="5705170" cy="1430592"/>
          </a:xfrm>
          <a:prstGeom prst="rightArrow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238" y="1902541"/>
            <a:ext cx="45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 চোখে দেখা যায় না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9034" y="4891821"/>
            <a:ext cx="481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 অণুবীক্ষণ যন্ত্রের সাহায্যে দেখা যায়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6652" y="176981"/>
            <a:ext cx="505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অণুজীব কে…..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6" y="1449848"/>
            <a:ext cx="2742585" cy="3171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626" y="217405"/>
            <a:ext cx="6577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594" y="5360086"/>
            <a:ext cx="628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অণুজীব কী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427</Words>
  <Application>Microsoft Office PowerPoint</Application>
  <PresentationFormat>Widescreen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202</cp:revision>
  <dcterms:created xsi:type="dcterms:W3CDTF">2020-03-24T04:48:43Z</dcterms:created>
  <dcterms:modified xsi:type="dcterms:W3CDTF">2020-04-08T04:40:20Z</dcterms:modified>
</cp:coreProperties>
</file>