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8C1A2-630F-4BCB-B36C-AD783FA8D28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4DB01-1ACE-4125-AC2D-A0896A50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1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FADC-297E-418D-AF14-A8328CA26D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912E-9FDB-4E97-BE7E-A53FAF750AB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5A26-9B29-4577-BD3D-BEBB53C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4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912E-9FDB-4E97-BE7E-A53FAF750AB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5A26-9B29-4577-BD3D-BEBB53C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912E-9FDB-4E97-BE7E-A53FAF750AB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5A26-9B29-4577-BD3D-BEBB53C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912E-9FDB-4E97-BE7E-A53FAF750AB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5A26-9B29-4577-BD3D-BEBB53C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912E-9FDB-4E97-BE7E-A53FAF750AB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5A26-9B29-4577-BD3D-BEBB53C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0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912E-9FDB-4E97-BE7E-A53FAF750AB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5A26-9B29-4577-BD3D-BEBB53C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7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912E-9FDB-4E97-BE7E-A53FAF750AB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5A26-9B29-4577-BD3D-BEBB53C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0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912E-9FDB-4E97-BE7E-A53FAF750AB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5A26-9B29-4577-BD3D-BEBB53C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9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912E-9FDB-4E97-BE7E-A53FAF750AB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5A26-9B29-4577-BD3D-BEBB53C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912E-9FDB-4E97-BE7E-A53FAF750AB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5A26-9B29-4577-BD3D-BEBB53C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912E-9FDB-4E97-BE7E-A53FAF750AB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5A26-9B29-4577-BD3D-BEBB53C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9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912E-9FDB-4E97-BE7E-A53FAF750AB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5A26-9B29-4577-BD3D-BEBB53C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4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229" y="748602"/>
            <a:ext cx="2223155" cy="2926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6944" y="-36228"/>
            <a:ext cx="3633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79" y="1209427"/>
            <a:ext cx="3990975" cy="45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92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9" y="0"/>
            <a:ext cx="1086592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1646" y="0"/>
            <a:ext cx="5718562" cy="646331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স্থানগুলো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80" y="875407"/>
            <a:ext cx="4096986" cy="2556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99" y="875407"/>
            <a:ext cx="3847867" cy="2675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78" y="3883956"/>
            <a:ext cx="4096988" cy="273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99" y="3883956"/>
            <a:ext cx="3847867" cy="27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9531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1672" y="111027"/>
            <a:ext cx="3398453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5745" y="326470"/>
            <a:ext cx="168190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160" y="3629745"/>
            <a:ext cx="9256387" cy="76944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যুক্তাক্ষর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1" y="200680"/>
            <a:ext cx="10996550" cy="6858000"/>
          </a:xfrm>
          <a:prstGeom prst="rect">
            <a:avLst/>
          </a:prstGeom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/>
          <a:srcRect l="10266" t="15869" r="13860" b="31155"/>
          <a:stretch>
            <a:fillRect/>
          </a:stretch>
        </p:blipFill>
        <p:spPr bwMode="auto">
          <a:xfrm>
            <a:off x="3841666" y="0"/>
            <a:ext cx="342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70469" y="200680"/>
            <a:ext cx="159376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৩মি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11036" y="924580"/>
            <a:ext cx="6553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IN" sz="2800" b="1" spc="5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এক ধরনের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2800" b="1" spc="5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1036" y="1603372"/>
            <a:ext cx="2473037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ইনপুট ডিভাইস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166" y="164848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চিঠি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1036" y="220972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গান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6166" y="217170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1036" y="3087450"/>
            <a:ext cx="655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5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কোথায় ব্যবহৃত হয়  ? 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7181" y="3648690"/>
            <a:ext cx="199505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বাজারে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6166" y="3655778"/>
            <a:ext cx="2521527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1036" y="4178998"/>
            <a:ext cx="199505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ইস্কুলে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6166" y="4224106"/>
            <a:ext cx="2521527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1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2" y="0"/>
            <a:ext cx="11697195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76301" y="205839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0" y="205839"/>
            <a:ext cx="210589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 descr="E:\MOTIAR\D,contennt Picture 2\hom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671"/>
            <a:ext cx="6889668" cy="27511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7"/>
          <p:cNvSpPr txBox="1">
            <a:spLocks/>
          </p:cNvSpPr>
          <p:nvPr/>
        </p:nvSpPr>
        <p:spPr>
          <a:xfrm>
            <a:off x="1800100" y="3699454"/>
            <a:ext cx="838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অভ্র ছাড়াও অন্য কোন কী-বোর্ড ব্যবহার করে বাংলা লিখা হয় তা লিখে আনবে ?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3" y="0"/>
            <a:ext cx="109846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1753" y="0"/>
            <a:ext cx="4648461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3" y="1107996"/>
            <a:ext cx="3903917" cy="21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181758"/>
            <a:ext cx="3505200" cy="1415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মাহাবুর রশিদ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০১৭১৭১৮৭১৫২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mahaburrashidict56@gmail.com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3181758"/>
            <a:ext cx="330431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i="1" dirty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400" i="1" dirty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: 7</a:t>
            </a:r>
            <a:r>
              <a:rPr lang="bn-BD" sz="2400" i="1" dirty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BD" sz="2400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i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2400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৪র্থ  </a:t>
            </a:r>
            <a:endParaRPr lang="en-US" sz="24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সময়ঃ৪০ মিনিট</a:t>
            </a:r>
          </a:p>
          <a:p>
            <a:pPr algn="ctr"/>
            <a:r>
              <a:rPr lang="bn-BD" sz="2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তাং </a:t>
            </a:r>
            <a:r>
              <a:rPr lang="bn-BD" sz="2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০৬/০৪/২০২০  </a:t>
            </a:r>
            <a:endParaRPr lang="en-US" sz="24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495800" y="671393"/>
            <a:ext cx="32004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rgbClr val="F79646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F79646">
                    <a:lumMod val="75000"/>
                  </a:srgbClr>
                </a:solidFill>
                <a:latin typeface="NikoshBAN"/>
                <a:cs typeface="Nikosh" pitchFamily="2" charset="0"/>
              </a:rPr>
              <a:t> পরিচিতি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>
              <a:solidFill>
                <a:srgbClr val="F79646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059" y="1828801"/>
            <a:ext cx="990600" cy="1273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921" r="36272" b="15853"/>
          <a:stretch/>
        </p:blipFill>
        <p:spPr>
          <a:xfrm>
            <a:off x="3733800" y="1730991"/>
            <a:ext cx="1076842" cy="137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-32657"/>
            <a:ext cx="4919898" cy="6096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630187"/>
            <a:ext cx="3124199" cy="2075413"/>
          </a:xfrm>
          <a:prstGeom prst="rect">
            <a:avLst/>
          </a:prstGeom>
        </p:spPr>
      </p:pic>
      <p:sp>
        <p:nvSpPr>
          <p:cNvPr id="14" name="Can 13"/>
          <p:cNvSpPr/>
          <p:nvPr/>
        </p:nvSpPr>
        <p:spPr>
          <a:xfrm>
            <a:off x="6172200" y="1850572"/>
            <a:ext cx="228600" cy="4876798"/>
          </a:xfrm>
          <a:prstGeom prst="can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6547757" y="2307771"/>
            <a:ext cx="163286" cy="3962400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5874328" y="2307771"/>
            <a:ext cx="150916" cy="3962400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1"/>
            <a:ext cx="110915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8875" y="1"/>
            <a:ext cx="6477000" cy="76944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rgbClr val="8064A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400" b="1" spc="-150" dirty="0" smtClean="0">
                <a:solidFill>
                  <a:srgbClr val="8064A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8064A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>
                <a:solidFill>
                  <a:srgbClr val="8064A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8064A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>
                <a:solidFill>
                  <a:srgbClr val="8064A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8064A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b="1" spc="-150" dirty="0">
                <a:solidFill>
                  <a:srgbClr val="8064A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8064A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spc="-150" dirty="0">
              <a:solidFill>
                <a:srgbClr val="8064A2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8393" b="14735"/>
          <a:stretch/>
        </p:blipFill>
        <p:spPr>
          <a:xfrm>
            <a:off x="907222" y="2000235"/>
            <a:ext cx="9480308" cy="39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70" y="0"/>
            <a:ext cx="7688852" cy="5681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6967" y="83127"/>
            <a:ext cx="376447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393" y="1163782"/>
            <a:ext cx="4607626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বোর্ড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7580" b="13302"/>
          <a:stretch/>
        </p:blipFill>
        <p:spPr>
          <a:xfrm>
            <a:off x="3660358" y="3598224"/>
            <a:ext cx="3669475" cy="14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80" y="0"/>
            <a:ext cx="9927771" cy="6768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5575" y="150421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600541" y="2365492"/>
                <a:ext cx="9294799" cy="2895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এই পাঠ শেষে শিক্ষার্থীরা ...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dirty="0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IN" sz="32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     </m:t>
                    </m:r>
                    <m:r>
                      <a:rPr lang="bn-BD" sz="3200" b="1" i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কী-বোর্ড</a:t>
                </a:r>
                <a:r>
                  <a:rPr lang="bn-IN" sz="32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কি তা বলতে</a:t>
                </a:r>
                <a:r>
                  <a:rPr lang="bn-BD" sz="32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পারবে; </a:t>
                </a:r>
                <a:r>
                  <a:rPr lang="bn-BD" sz="32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bn-IN" sz="3200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         </m:t>
                    </m:r>
                    <m:r>
                      <a:rPr lang="bn-BD" sz="32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  <m:r>
                      <m:rPr>
                        <m:nor/>
                      </m:rPr>
                      <a:rPr lang="bn-IN" sz="3200" b="1" i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bn-IN" sz="3200" b="1" i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বাংলা লিখার কী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বোর্ড গুলোর নাম </m:t>
                    </m:r>
                    <m:r>
                      <m:rPr>
                        <m:nor/>
                      </m:rPr>
                      <a:rPr lang="bn-IN" sz="3200" b="1" i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লিখতে  </m:t>
                    </m:r>
                    <m:r>
                      <m:rPr>
                        <m:nor/>
                      </m:rPr>
                      <a:rPr lang="bn-BD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পারবে</m:t>
                    </m:r>
                    <m:r>
                      <m:rPr>
                        <m:nor/>
                      </m:rPr>
                      <a:rPr lang="bn-BD" sz="3200" b="1" i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; </m:t>
                    </m:r>
                  </m:oMath>
                </a14:m>
                <a:endParaRPr lang="bn-IN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bn-IN" sz="32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en-US" sz="32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     </m:t>
                    </m:r>
                    <m:r>
                      <a:rPr lang="bn-BD" sz="3200" b="1" i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bn-IN" sz="3200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অভ্র</a:t>
                </a:r>
                <a:r>
                  <a:rPr lang="en-US" sz="3200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কী-বোর্ড</a:t>
                </a:r>
                <a:r>
                  <a:rPr lang="en-US" sz="3200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ব্যবহার</a:t>
                </a:r>
                <a:r>
                  <a:rPr lang="en-US" sz="3200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যুক্তাক্ষর</a:t>
                </a:r>
                <a:r>
                  <a:rPr lang="en-US" sz="3200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সহ</a:t>
                </a:r>
                <a:r>
                  <a:rPr lang="en-US" sz="3200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বাংলা</a:t>
                </a:r>
                <a:r>
                  <a:rPr lang="en-US" sz="3200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3200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BD" sz="32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    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541" y="2365492"/>
                <a:ext cx="9294799" cy="2895600"/>
              </a:xfrm>
              <a:prstGeom prst="rect">
                <a:avLst/>
              </a:prstGeom>
              <a:blipFill rotWithShape="0">
                <a:blip r:embed="rId3"/>
                <a:stretch>
                  <a:fillRect l="-2034" r="-21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58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70" y="0"/>
            <a:ext cx="8680861" cy="6757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6860" y="0"/>
            <a:ext cx="453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25" y="2361155"/>
            <a:ext cx="3218967" cy="2206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691" y="3335904"/>
            <a:ext cx="1225402" cy="73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728" y="1565566"/>
            <a:ext cx="3743268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5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41" y="0"/>
            <a:ext cx="9725891" cy="71349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761" y="507830"/>
            <a:ext cx="3398453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bn-BD" sz="6000" b="1" i="0" u="none" strike="noStrike" kern="1200" cap="none" spc="50" normalizeH="0" baseline="0" noProof="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60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 </a:t>
            </a:r>
            <a:endParaRPr kumimoji="0" lang="en-US" sz="6000" b="1" i="0" u="none" strike="noStrike" kern="1200" cap="none" spc="50" normalizeH="0" baseline="0" noProof="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4511" y="784828"/>
            <a:ext cx="1681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kumimoji="0" lang="bn-IN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০৩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4066" y="3449663"/>
            <a:ext cx="7391400" cy="12003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bn-IN" sz="4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bn-IN" sz="4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তা </a:t>
            </a:r>
            <a:r>
              <a:rPr lang="bn-BD" sz="4000" b="1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 লিখ </a:t>
            </a:r>
            <a:r>
              <a:rPr lang="bn-BD" sz="2400" kern="0" dirty="0" smtClean="0">
                <a:solidFill>
                  <a:schemeClr val="tx1"/>
                </a:solidFill>
              </a:rPr>
              <a:t>? </a:t>
            </a:r>
            <a:endParaRPr lang="en-US" sz="2400" kern="0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2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9" y="0"/>
            <a:ext cx="116140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472" y="-136880"/>
            <a:ext cx="401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79" y="866899"/>
            <a:ext cx="3529890" cy="1847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177" y="866899"/>
            <a:ext cx="3706689" cy="2208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56364"/>
            <a:ext cx="3684269" cy="2618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974" y="4239491"/>
            <a:ext cx="3801093" cy="2618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8648" y="2714147"/>
            <a:ext cx="3917868" cy="19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3" y="0"/>
            <a:ext cx="114359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2934" y="99152"/>
            <a:ext cx="3398453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kumimoji="0" lang="bn-BD" sz="6000" b="1" i="0" u="none" strike="noStrike" kern="1200" cap="none" spc="50" normalizeH="0" baseline="0" noProof="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60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 </a:t>
            </a:r>
            <a:endParaRPr kumimoji="0" lang="en-US" sz="6000" b="1" i="0" u="none" strike="noStrike" kern="1200" cap="none" spc="50" normalizeH="0" baseline="0" noProof="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2084" y="376150"/>
            <a:ext cx="168190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সময়ঃ১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23127" y="2885584"/>
                <a:ext cx="7391400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বাংলা লিখার কী</m:t>
                    </m:r>
                    <m:r>
                      <m:rPr>
                        <m:nor/>
                      </m:rPr>
                      <a:rPr lang="bn-BD" sz="320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বোর্ড গুলোর নাম</m:t>
                    </m:r>
                  </m:oMath>
                </a14:m>
                <a:r>
                  <a:rPr kumimoji="0" lang="bn-I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 লিখ </a:t>
                </a:r>
                <a:r>
                  <a:rPr lang="bn-BD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? </a:t>
                </a:r>
                <a:r>
                  <a:rPr kumimoji="0" lang="bn-I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  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127" y="2885584"/>
                <a:ext cx="7391400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7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204</Words>
  <Application>Microsoft Office PowerPoint</Application>
  <PresentationFormat>Widescreen</PresentationFormat>
  <Paragraphs>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</vt:lpstr>
      <vt:lpstr>NikoshBAN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 Ict</dc:creator>
  <cp:lastModifiedBy>Mahbub Ict</cp:lastModifiedBy>
  <cp:revision>41</cp:revision>
  <dcterms:created xsi:type="dcterms:W3CDTF">2020-04-08T09:26:27Z</dcterms:created>
  <dcterms:modified xsi:type="dcterms:W3CDTF">2020-04-08T10:19:16Z</dcterms:modified>
</cp:coreProperties>
</file>