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16" r:id="rId2"/>
  </p:sldMasterIdLst>
  <p:notesMasterIdLst>
    <p:notesMasterId r:id="rId21"/>
  </p:notesMasterIdLst>
  <p:sldIdLst>
    <p:sldId id="331" r:id="rId3"/>
    <p:sldId id="257" r:id="rId4"/>
    <p:sldId id="336" r:id="rId5"/>
    <p:sldId id="337" r:id="rId6"/>
    <p:sldId id="338" r:id="rId7"/>
    <p:sldId id="339" r:id="rId8"/>
    <p:sldId id="340" r:id="rId9"/>
    <p:sldId id="341" r:id="rId10"/>
    <p:sldId id="259" r:id="rId11"/>
    <p:sldId id="349" r:id="rId12"/>
    <p:sldId id="350" r:id="rId13"/>
    <p:sldId id="351" r:id="rId14"/>
    <p:sldId id="347" r:id="rId15"/>
    <p:sldId id="314" r:id="rId16"/>
    <p:sldId id="315" r:id="rId17"/>
    <p:sldId id="316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BB5181"/>
    <a:srgbClr val="B0C7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2890" autoAdjust="0"/>
  </p:normalViewPr>
  <p:slideViewPr>
    <p:cSldViewPr>
      <p:cViewPr varScale="1">
        <p:scale>
          <a:sx n="56" d="100"/>
          <a:sy n="56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898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003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723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893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240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304800" y="304800"/>
            <a:ext cx="8534400" cy="624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4/7/2020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534400" cy="2400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54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96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9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9600" b="1" cap="all" dirty="0" smtClean="0">
                <a:ln/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6000" b="1" cap="all" dirty="0">
              <a:ln/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bbb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09800"/>
            <a:ext cx="8686800" cy="440054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পদ্মা নদীর প্রবেশদ্বা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914400"/>
            <a:ext cx="3686311" cy="4366647"/>
          </a:xfrm>
          <a:prstGeom prst="rect">
            <a:avLst/>
          </a:prstGeom>
        </p:spPr>
      </p:pic>
      <p:pic>
        <p:nvPicPr>
          <p:cNvPr id="9" name="Picture 8" descr="pad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14400"/>
            <a:ext cx="4267200" cy="436483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ghna_Ri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3581400" cy="3886200"/>
          </a:xfrm>
          <a:prstGeom prst="rect">
            <a:avLst/>
          </a:prstGeom>
        </p:spPr>
      </p:pic>
      <p:pic>
        <p:nvPicPr>
          <p:cNvPr id="5" name="Picture 4" descr="Meghna_bas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838200"/>
            <a:ext cx="4762500" cy="3810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্রহ্মপুত্র ন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76600"/>
            <a:ext cx="3276600" cy="2667000"/>
          </a:xfrm>
          <a:prstGeom prst="rect">
            <a:avLst/>
          </a:prstGeom>
        </p:spPr>
      </p:pic>
      <p:pic>
        <p:nvPicPr>
          <p:cNvPr id="3" name="Picture 2" descr="মানস সরোব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7200"/>
            <a:ext cx="3200400" cy="2387600"/>
          </a:xfrm>
          <a:prstGeom prst="rect">
            <a:avLst/>
          </a:prstGeom>
        </p:spPr>
      </p:pic>
      <p:pic>
        <p:nvPicPr>
          <p:cNvPr id="4" name="Picture 3" descr="ব্রহ্মপুত্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7200"/>
            <a:ext cx="3871912" cy="5486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971800"/>
            <a:ext cx="3653054" cy="3429000"/>
          </a:xfrm>
          <a:prstGeom prst="rect">
            <a:avLst/>
          </a:prstGeom>
        </p:spPr>
      </p:pic>
      <p:pic>
        <p:nvPicPr>
          <p:cNvPr id="3" name="Picture 2" descr="লুসা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3779520" cy="2362200"/>
          </a:xfrm>
          <a:prstGeom prst="rect">
            <a:avLst/>
          </a:prstGeom>
        </p:spPr>
      </p:pic>
      <p:pic>
        <p:nvPicPr>
          <p:cNvPr id="5" name="Picture 4" descr="d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533400"/>
            <a:ext cx="3581400" cy="555659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7200" y="2362200"/>
            <a:ext cx="82296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ভূখন্ডে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নদ-নদী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75393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836954" y="5721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4191000"/>
            <a:ext cx="3124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200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648200" y="4191000"/>
            <a:ext cx="2743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300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33400" y="5791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500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572000" y="57912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700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14478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943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81000"/>
            <a:ext cx="26670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57250" y="1143000"/>
            <a:ext cx="7677150" cy="2743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কর্ণফুলীর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উপনদী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মধুমতী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কাপ্তাই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হালদা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038600"/>
            <a:ext cx="614082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56044" y="5636580"/>
            <a:ext cx="343525" cy="638368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9200" y="4064000"/>
            <a:ext cx="2209800" cy="81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038600"/>
            <a:ext cx="2133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689600"/>
            <a:ext cx="2057400" cy="71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765800"/>
            <a:ext cx="2057400" cy="71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191000"/>
            <a:ext cx="614082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715000"/>
            <a:ext cx="614082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0600" y="304800"/>
            <a:ext cx="7315200" cy="6239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3400" y="1752600"/>
            <a:ext cx="80772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দৈর্ঘ্যে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কি.মি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620000" y="4419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684554" y="5644983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90600" y="4343400"/>
            <a:ext cx="2590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15522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334000" y="4343400"/>
            <a:ext cx="19812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20155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990600" y="5562600"/>
            <a:ext cx="23622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21155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334000" y="5638800"/>
            <a:ext cx="2057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22,155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86000" y="609600"/>
            <a:ext cx="38862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810000" y="4495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657600" y="5715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219200"/>
            <a:ext cx="3733800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819400"/>
            <a:ext cx="84582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যাতায়াত, জলবিদ্যুৎ ও বাণিজ্যের ক্ষেত্রে  নদীপথের ভূমিকা 10 বাক্যে লিখে আনবে। </a:t>
            </a:r>
            <a:endParaRPr lang="en-US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dus-River-New-2013-572x3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85344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95400" y="2057400"/>
            <a:ext cx="62484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9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43400" y="1295400"/>
            <a:ext cx="4343400" cy="1981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বাংলাদেশ ও বিশ্বপরিচয়</a:t>
            </a:r>
          </a:p>
          <a:p>
            <a:pPr algn="ctr"/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4114800"/>
            <a:ext cx="8534400" cy="2438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IN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জালাল উদ্দীন</a:t>
            </a:r>
            <a:endParaRPr lang="bn-BD" sz="4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 smtClean="0"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কক্সবাজার সরকারি উচ্চ বিদ্যালয়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কক্সবাজার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নম্বরঃ ০১৮১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৬০৫৫৩৬৭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AU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</a:t>
            </a:r>
            <a:r>
              <a:rPr lang="en-US" sz="2400" dirty="0" smtClean="0">
                <a:solidFill>
                  <a:schemeClr val="tx1"/>
                </a:solidFill>
                <a:latin typeface="ূূ"/>
                <a:cs typeface="NikoshBAN" pitchFamily="2" charset="0"/>
              </a:rPr>
              <a:t>jalal367</a:t>
            </a:r>
            <a:r>
              <a:rPr lang="en-AU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@</a:t>
            </a:r>
            <a:r>
              <a:rPr lang="en-AU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gmail.com</a:t>
            </a:r>
            <a:endParaRPr lang="en-AU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0" y="304800"/>
            <a:ext cx="1905000" cy="838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112" y="1315156"/>
            <a:ext cx="1920688" cy="24186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3657600" cy="2618026"/>
          </a:xfrm>
          <a:prstGeom prst="rect">
            <a:avLst/>
          </a:prstGeom>
        </p:spPr>
      </p:pic>
      <p:pic>
        <p:nvPicPr>
          <p:cNvPr id="5" name="Picture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657600"/>
            <a:ext cx="3733800" cy="2514600"/>
          </a:xfrm>
          <a:prstGeom prst="rect">
            <a:avLst/>
          </a:prstGeom>
        </p:spPr>
      </p:pic>
      <p:pic>
        <p:nvPicPr>
          <p:cNvPr id="7" name="Picture 6" descr="index jj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33400"/>
            <a:ext cx="3962400" cy="2590800"/>
          </a:xfrm>
          <a:prstGeom prst="rect">
            <a:avLst/>
          </a:prstGeom>
        </p:spPr>
      </p:pic>
      <p:pic>
        <p:nvPicPr>
          <p:cNvPr id="8" name="Picture 7" descr="images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657600"/>
            <a:ext cx="4061176" cy="2590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828800"/>
            <a:ext cx="6934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নদ-নদী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bn-IN" sz="4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৫</a:t>
            </a:r>
            <a:endParaRPr lang="bn-IN" sz="4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.1</a:t>
            </a:r>
            <a:endParaRPr lang="bn-BD" sz="4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533400"/>
            <a:ext cx="3962400" cy="6096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1371600"/>
            <a:ext cx="53340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57400" y="2338336"/>
            <a:ext cx="6694028" cy="1172166"/>
            <a:chOff x="1142340" y="199785"/>
            <a:chExt cx="7075028" cy="1172166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4143803" y="-2701614"/>
              <a:ext cx="1072102" cy="7075028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 Same Side Corner Rectangle 4"/>
            <p:cNvSpPr/>
            <p:nvPr/>
          </p:nvSpPr>
          <p:spPr>
            <a:xfrm>
              <a:off x="1154571" y="199785"/>
              <a:ext cx="7022692" cy="96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1590" rIns="21590" bIns="21590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নদ-নদীর</a:t>
              </a:r>
              <a:r>
                <a:rPr lang="en-US" sz="3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ধারণা</a:t>
              </a:r>
              <a:r>
                <a:rPr lang="en-US" sz="3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 পারবে</a:t>
              </a:r>
              <a:r>
                <a:rPr lang="bn-IN" sz="3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endParaRPr lang="en-US" sz="3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" y="2362200"/>
            <a:ext cx="990600" cy="1066800"/>
            <a:chOff x="0" y="29175"/>
            <a:chExt cx="1154572" cy="1799630"/>
          </a:xfrm>
        </p:grpSpPr>
        <p:sp>
          <p:nvSpPr>
            <p:cNvPr id="9" name="Chevron 8"/>
            <p:cNvSpPr/>
            <p:nvPr/>
          </p:nvSpPr>
          <p:spPr>
            <a:xfrm rot="5400000">
              <a:off x="-322529" y="351704"/>
              <a:ext cx="1799630" cy="1154571"/>
            </a:xfrm>
            <a:prstGeom prst="chevr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1" y="606461"/>
              <a:ext cx="1154571" cy="645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300" kern="1200" dirty="0" smtClean="0">
                  <a:latin typeface="NikoshBAN" pitchFamily="2" charset="0"/>
                  <a:cs typeface="NikoshBAN" pitchFamily="2" charset="0"/>
                </a:rPr>
                <a:t>১. </a:t>
              </a:r>
              <a:endParaRPr lang="en-US" sz="33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000" y="3733800"/>
            <a:ext cx="990600" cy="1066800"/>
            <a:chOff x="0" y="29175"/>
            <a:chExt cx="1154572" cy="1799630"/>
          </a:xfrm>
        </p:grpSpPr>
        <p:sp>
          <p:nvSpPr>
            <p:cNvPr id="13" name="Chevron 12"/>
            <p:cNvSpPr/>
            <p:nvPr/>
          </p:nvSpPr>
          <p:spPr>
            <a:xfrm rot="5400000">
              <a:off x="-322529" y="351704"/>
              <a:ext cx="1799630" cy="1154571"/>
            </a:xfrm>
            <a:prstGeom prst="chevr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4" name="Chevron 4"/>
            <p:cNvSpPr/>
            <p:nvPr/>
          </p:nvSpPr>
          <p:spPr>
            <a:xfrm>
              <a:off x="1" y="606461"/>
              <a:ext cx="1154571" cy="645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300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BD" sz="3300" kern="1200" dirty="0" smtClean="0">
                  <a:latin typeface="NikoshBAN" pitchFamily="2" charset="0"/>
                  <a:cs typeface="NikoshBAN" pitchFamily="2" charset="0"/>
                </a:rPr>
                <a:t>. </a:t>
              </a:r>
              <a:endParaRPr lang="en-US" sz="33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57400" y="3810000"/>
            <a:ext cx="6694028" cy="2415230"/>
            <a:chOff x="1142999" y="299849"/>
            <a:chExt cx="6694028" cy="2415230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3953962" y="-2511114"/>
              <a:ext cx="1072102" cy="6694028"/>
            </a:xfrm>
            <a:prstGeom prst="round2SameRect">
              <a:avLst/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 Same Side Corner Rectangle 4"/>
            <p:cNvSpPr/>
            <p:nvPr/>
          </p:nvSpPr>
          <p:spPr>
            <a:xfrm>
              <a:off x="1219199" y="299849"/>
              <a:ext cx="6617828" cy="9674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1590" rIns="21590" bIns="21590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বাংলাদেশের</a:t>
              </a:r>
              <a:r>
                <a:rPr lang="en-US" sz="3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3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3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নদী</a:t>
              </a:r>
              <a:r>
                <a:rPr lang="en-US" sz="3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শাখা</a:t>
              </a:r>
              <a:r>
                <a:rPr lang="en-US" sz="3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নদী</a:t>
              </a:r>
              <a:r>
                <a:rPr lang="en-US" sz="3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উপনদীর</a:t>
              </a:r>
              <a:r>
                <a:rPr lang="en-US" sz="3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ধারণা</a:t>
              </a:r>
              <a:r>
                <a:rPr lang="en-US" sz="3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3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endParaRPr lang="en-US" sz="3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 Same Side Corner Rectangle 4"/>
            <p:cNvSpPr/>
            <p:nvPr/>
          </p:nvSpPr>
          <p:spPr>
            <a:xfrm>
              <a:off x="1206907" y="1747649"/>
              <a:ext cx="6565492" cy="96743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41808" tIns="21590" rIns="21590" bIns="21590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বাংলাদেশের</a:t>
              </a:r>
              <a:r>
                <a:rPr lang="en-US" sz="3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মানচিত্র</a:t>
              </a:r>
              <a:r>
                <a:rPr lang="en-US" sz="3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অঙ্কন</a:t>
              </a:r>
              <a:r>
                <a:rPr lang="en-US" sz="3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3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3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নদীগুলোর</a:t>
              </a:r>
              <a:r>
                <a:rPr lang="en-US" sz="3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অবস্থান </a:t>
              </a:r>
              <a:r>
                <a:rPr lang="bn-IN" sz="3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চিহ্নিত</a:t>
              </a:r>
              <a:r>
                <a:rPr lang="bn-BD" sz="3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করতে পারবে</a:t>
              </a:r>
              <a:r>
                <a:rPr lang="bn-IN" sz="3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;</a:t>
              </a:r>
              <a:endParaRPr lang="en-US" sz="3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5800" y="5257800"/>
            <a:ext cx="990600" cy="1066800"/>
            <a:chOff x="0" y="29175"/>
            <a:chExt cx="1154572" cy="1799630"/>
          </a:xfrm>
        </p:grpSpPr>
        <p:sp>
          <p:nvSpPr>
            <p:cNvPr id="19" name="Chevron 18"/>
            <p:cNvSpPr/>
            <p:nvPr/>
          </p:nvSpPr>
          <p:spPr>
            <a:xfrm rot="5400000">
              <a:off x="-322529" y="351704"/>
              <a:ext cx="1799630" cy="1154571"/>
            </a:xfrm>
            <a:prstGeom prst="chevron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20" name="Chevron 4"/>
            <p:cNvSpPr/>
            <p:nvPr/>
          </p:nvSpPr>
          <p:spPr>
            <a:xfrm>
              <a:off x="1" y="606461"/>
              <a:ext cx="1154571" cy="645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300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BD" sz="3300" kern="1200" dirty="0" smtClean="0">
                  <a:latin typeface="NikoshBAN" pitchFamily="2" charset="0"/>
                  <a:cs typeface="NikoshBAN" pitchFamily="2" charset="0"/>
                </a:rPr>
                <a:t>. </a:t>
              </a:r>
              <a:endParaRPr lang="en-US" sz="3300" kern="1200" dirty="0"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বাংলাদেশের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নদ-নদী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78486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solidFill>
                  <a:srgbClr val="0000CC"/>
                </a:solidFill>
              </a:rPr>
              <a:t>নদ ও নদীর মধ্যে পার্থক্যঃ</a:t>
            </a:r>
          </a:p>
          <a:p>
            <a:pPr algn="just"/>
            <a:r>
              <a:rPr lang="bn-IN" sz="3600" dirty="0" smtClean="0"/>
              <a:t>নদ ও নদীর পার্থক্য ব্যাকরণগত। </a:t>
            </a:r>
          </a:p>
          <a:p>
            <a:pPr algn="just"/>
            <a:r>
              <a:rPr lang="bn-IN" sz="3500" dirty="0" smtClean="0">
                <a:solidFill>
                  <a:srgbClr val="00B050"/>
                </a:solidFill>
              </a:rPr>
              <a:t>যে সকল নদীর নাম নারীবাচক সেগুলোকে নদী বলে। সাধারণত বাংলা ভাষায় নারীবাচক শব্দের শেষে আ-কারান্ত, ই-কারান্ত এবং উ-কারান্ত যুক্ত হয়। যেমন-পদ্মা, মেঘনা, কর্ণফুলি, সাঙ্গু ইত্যাদি। </a:t>
            </a:r>
          </a:p>
          <a:p>
            <a:pPr algn="just"/>
            <a:endParaRPr lang="bn-IN" sz="3200" dirty="0" smtClean="0">
              <a:solidFill>
                <a:srgbClr val="00B050"/>
              </a:solidFill>
            </a:endParaRPr>
          </a:p>
          <a:p>
            <a:pPr algn="just"/>
            <a:r>
              <a:rPr lang="bn-IN" sz="3500" dirty="0" smtClean="0">
                <a:solidFill>
                  <a:srgbClr val="FF3399"/>
                </a:solidFill>
              </a:rPr>
              <a:t>পক্ষান্তরে, যে সকল নদীর নাম পুরুষবাচক সেগুলোকে নদ বলে। যেমন- ব্রহ্মপুত্র, কপোতাক্ষ, ভৈরব, আড়িয়াল খাঁ ।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3942"/>
            <a:ext cx="8305800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bn-IN" sz="3600" dirty="0" smtClean="0"/>
              <a:t> </a:t>
            </a:r>
            <a:r>
              <a:rPr lang="bn-IN" sz="3200" dirty="0" smtClean="0"/>
              <a:t>দীর্ঘতম নদী ও বৃহত্তম নদীঃ </a:t>
            </a:r>
          </a:p>
          <a:p>
            <a:pPr algn="just"/>
            <a:r>
              <a:rPr lang="bn-IN" sz="3200" dirty="0" smtClean="0">
                <a:solidFill>
                  <a:srgbClr val="00B050"/>
                </a:solidFill>
              </a:rPr>
              <a:t>যে নদী সবচেয়ে বেশিপথ অতিক্রম করে তাকে দীর্ঘতম নদী  বলে। যেমন-মেঘনা</a:t>
            </a:r>
          </a:p>
          <a:p>
            <a:pPr algn="just"/>
            <a:endParaRPr lang="bn-IN" sz="2800" dirty="0" smtClean="0">
              <a:solidFill>
                <a:srgbClr val="00B050"/>
              </a:solidFill>
            </a:endParaRPr>
          </a:p>
          <a:p>
            <a:pPr algn="just"/>
            <a:endParaRPr lang="bn-IN" sz="1050" dirty="0" smtClean="0">
              <a:solidFill>
                <a:srgbClr val="00B050"/>
              </a:solidFill>
            </a:endParaRPr>
          </a:p>
          <a:p>
            <a:pPr algn="just"/>
            <a:r>
              <a:rPr lang="bn-IN" sz="3200" dirty="0" smtClean="0">
                <a:solidFill>
                  <a:srgbClr val="FF3399"/>
                </a:solidFill>
              </a:rPr>
              <a:t>পক্ষান্তরে, যে নদীতে প্রতি সেকেন্ডে সবচেয়ে বেশি পানি প্রবাহিত হয় তাকে বৃহত্তম নদী বলে। যেমন-মেঘনা (38,129 ঘনমিটার পানি প্রতি সেকেন্ডে প্রবাহিত হয়)</a:t>
            </a:r>
          </a:p>
          <a:p>
            <a:pPr algn="just"/>
            <a:endParaRPr lang="bn-IN" sz="3200" dirty="0" smtClean="0">
              <a:solidFill>
                <a:srgbClr val="FF3399"/>
              </a:solidFill>
            </a:endParaRPr>
          </a:p>
          <a:p>
            <a:pPr algn="just"/>
            <a:endParaRPr lang="bn-IN" sz="1100" dirty="0" smtClean="0"/>
          </a:p>
          <a:p>
            <a:pPr algn="just">
              <a:buFont typeface="Wingdings" pitchFamily="2" charset="2"/>
              <a:buChar char="§"/>
            </a:pPr>
            <a:r>
              <a:rPr lang="bn-IN" sz="3200" dirty="0" smtClean="0"/>
              <a:t> প্রধান নদীঃ </a:t>
            </a:r>
          </a:p>
          <a:p>
            <a:pPr algn="just"/>
            <a:r>
              <a:rPr lang="bn-IN" sz="3200" dirty="0" smtClean="0">
                <a:solidFill>
                  <a:srgbClr val="0000CC"/>
                </a:solidFill>
              </a:rPr>
              <a:t>যে সকল নদী সরাসরি কোন প্রাকৃতিক উৎস হতে সৃষ্টি হয় তাকে প্রধান নদী বলে। যেমন-পদ্মা, মেঘনা, কর্ণফুলি ইত্যাদি। </a:t>
            </a:r>
          </a:p>
          <a:p>
            <a:endParaRPr lang="en-US"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1534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n-IN" dirty="0" smtClean="0"/>
              <a:t> </a:t>
            </a:r>
            <a:r>
              <a:rPr lang="bn-IN" sz="3600" dirty="0" smtClean="0"/>
              <a:t>শাখা নদীঃ</a:t>
            </a:r>
          </a:p>
          <a:p>
            <a:r>
              <a:rPr lang="bn-IN" sz="3200" dirty="0" smtClean="0"/>
              <a:t> </a:t>
            </a:r>
            <a:r>
              <a:rPr lang="bn-IN" sz="3200" dirty="0" smtClean="0">
                <a:solidFill>
                  <a:srgbClr val="0000CC"/>
                </a:solidFill>
              </a:rPr>
              <a:t>যে নদী অন্য কোনো নদী বা প্রধান নদী থেকে সৃষ্টি হয় তাকে শাখা নদী বলে। যেমন-বুড়িগঙ্গা(ধলেশ্বরী নদী হতে সৃষ্টি) </a:t>
            </a:r>
          </a:p>
          <a:p>
            <a:endParaRPr lang="bn-IN" sz="2800" dirty="0" smtClean="0">
              <a:solidFill>
                <a:srgbClr val="0000CC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bn-IN" sz="3600" dirty="0" smtClean="0"/>
              <a:t> উপনদীঃ </a:t>
            </a:r>
          </a:p>
          <a:p>
            <a:r>
              <a:rPr lang="bn-IN" sz="3600" dirty="0" smtClean="0">
                <a:solidFill>
                  <a:srgbClr val="FF0000"/>
                </a:solidFill>
              </a:rPr>
              <a:t>পর্বত বা হ্রদ থেকে সৃষ্ট যে নদী অন্য কোনো নদীর সাথে মিশে তাকে উপনদী বলে। যেমন নাগর, টাঙ্গন ইত্যাদি। </a:t>
            </a:r>
          </a:p>
          <a:p>
            <a:endParaRPr lang="bn-IN" sz="32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bn-IN" sz="3600" dirty="0" smtClean="0"/>
              <a:t> নদী সঙ্গমঃ </a:t>
            </a:r>
          </a:p>
          <a:p>
            <a:pPr>
              <a:buFont typeface="Wingdings" pitchFamily="2" charset="2"/>
              <a:buChar char="§"/>
            </a:pPr>
            <a:r>
              <a:rPr lang="bn-IN" sz="3600" dirty="0" smtClean="0">
                <a:solidFill>
                  <a:srgbClr val="00B050"/>
                </a:solidFill>
              </a:rPr>
              <a:t>যে স্থানে দুই বা ততোধিক নদী এসে মিলিত হয়, সেই মিলিত স্থানকে নদী সঙ্গম বলে। </a:t>
            </a:r>
          </a:p>
          <a:p>
            <a:endParaRPr lang="bn-IN" sz="3600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5105400"/>
            <a:ext cx="84582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আমরা জানি মানচিত্রের উপরের দিককে উত্তর, নিচের দিককে দক্ষিণ, বাম দিককে পশ্চিম এবং ডান দিককে পূর্ব ধরা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381000"/>
            <a:ext cx="54102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নদ-নদীর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7010400" y="838199"/>
            <a:ext cx="1752600" cy="990601"/>
            <a:chOff x="7467600" y="152399"/>
            <a:chExt cx="1752600" cy="990601"/>
          </a:xfrm>
        </p:grpSpPr>
        <p:grpSp>
          <p:nvGrpSpPr>
            <p:cNvPr id="5" name="Group 87"/>
            <p:cNvGrpSpPr/>
            <p:nvPr/>
          </p:nvGrpSpPr>
          <p:grpSpPr>
            <a:xfrm>
              <a:off x="8077200" y="381000"/>
              <a:ext cx="609600" cy="533400"/>
              <a:chOff x="8153400" y="6096794"/>
              <a:chExt cx="609600" cy="533400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8191500" y="6362700"/>
                <a:ext cx="533400" cy="158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8153400" y="6324600"/>
                <a:ext cx="609600" cy="158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04"/>
            <p:cNvGrpSpPr/>
            <p:nvPr/>
          </p:nvGrpSpPr>
          <p:grpSpPr>
            <a:xfrm>
              <a:off x="7467600" y="152399"/>
              <a:ext cx="1752600" cy="990601"/>
              <a:chOff x="7467600" y="152399"/>
              <a:chExt cx="1752600" cy="990601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8001000" y="838200"/>
                <a:ext cx="838200" cy="304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baseline="30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2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দক্ষিণ</a:t>
                </a:r>
                <a:endParaRPr lang="en-US" sz="1200" b="1" baseline="30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924800" y="152399"/>
                <a:ext cx="838200" cy="2286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baseline="30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উত্তর</a:t>
                </a:r>
                <a:endParaRPr lang="en-US" b="1" baseline="30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534400" y="457200"/>
                <a:ext cx="685800" cy="228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baseline="30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4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পূর্ব</a:t>
                </a:r>
                <a:endParaRPr lang="en-US" sz="1400" b="1" baseline="30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467600" y="457199"/>
                <a:ext cx="762000" cy="3810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পশ্চিম</a:t>
                </a:r>
                <a:endParaRPr lang="en-US" b="1" baseline="30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7" name="Rectangle 16"/>
          <p:cNvSpPr/>
          <p:nvPr/>
        </p:nvSpPr>
        <p:spPr>
          <a:xfrm>
            <a:off x="1676400" y="2743200"/>
            <a:ext cx="1295400" cy="7619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endParaRPr lang="en-US" sz="2800" b="1" baseline="30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67200" y="1143000"/>
            <a:ext cx="1173480" cy="457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800" b="1" baseline="30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29400" y="2819400"/>
            <a:ext cx="1295400" cy="533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endParaRPr lang="en-US" sz="2800" b="1" baseline="30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14800" y="4495800"/>
            <a:ext cx="1173480" cy="6095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endParaRPr lang="en-US" sz="2800" b="1" baseline="30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828800"/>
            <a:ext cx="1905000" cy="24003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8" grpId="0" animBg="1"/>
      <p:bldP spid="20" grpId="0" animBg="1"/>
      <p:bldP spid="21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2871</TotalTime>
  <Words>465</Words>
  <Application>Microsoft Office PowerPoint</Application>
  <PresentationFormat>On-screen Show (4:3)</PresentationFormat>
  <Paragraphs>91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Windows User</cp:lastModifiedBy>
  <cp:revision>387</cp:revision>
  <dcterms:created xsi:type="dcterms:W3CDTF">2014-05-19T06:43:56Z</dcterms:created>
  <dcterms:modified xsi:type="dcterms:W3CDTF">2020-04-07T03:47:59Z</dcterms:modified>
</cp:coreProperties>
</file>