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69" r:id="rId3"/>
    <p:sldId id="279" r:id="rId4"/>
    <p:sldId id="259" r:id="rId5"/>
    <p:sldId id="263" r:id="rId6"/>
    <p:sldId id="280" r:id="rId7"/>
    <p:sldId id="281" r:id="rId8"/>
    <p:sldId id="282" r:id="rId9"/>
    <p:sldId id="267" r:id="rId10"/>
    <p:sldId id="261" r:id="rId11"/>
    <p:sldId id="260" r:id="rId12"/>
    <p:sldId id="262" r:id="rId13"/>
    <p:sldId id="264" r:id="rId14"/>
    <p:sldId id="265" r:id="rId15"/>
    <p:sldId id="266" r:id="rId16"/>
    <p:sldId id="277" r:id="rId17"/>
    <p:sldId id="27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5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DB1B5-03E3-4BE3-870A-E60630AAB8B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512B1D-D642-452C-A6B5-285166B4163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বৈদেশিক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8004A6-F5A0-40D4-9A94-B2C937215F24}" type="parTrans" cxnId="{3B4A426E-02F3-49C5-8D77-C0695AC6D341}">
      <dgm:prSet/>
      <dgm:spPr/>
      <dgm:t>
        <a:bodyPr/>
        <a:lstStyle/>
        <a:p>
          <a:endParaRPr lang="en-US"/>
        </a:p>
      </dgm:t>
    </dgm:pt>
    <dgm:pt modelId="{57E40573-5780-4EF9-884E-A62FB7D8C59C}" type="sibTrans" cxnId="{3B4A426E-02F3-49C5-8D77-C0695AC6D341}">
      <dgm:prSet/>
      <dgm:spPr/>
      <dgm:t>
        <a:bodyPr/>
        <a:lstStyle/>
        <a:p>
          <a:endParaRPr lang="en-US"/>
        </a:p>
      </dgm:t>
    </dgm:pt>
    <dgm:pt modelId="{FDBFE2A4-3D67-4EEE-9D0B-AC538080056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রাষ্ট্রের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বন্ধুত্বের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53468D-E153-4970-9AF1-5A946CF48191}" type="parTrans" cxnId="{4D8890F0-9CA6-4B76-839F-2062BF33FFBA}">
      <dgm:prSet/>
      <dgm:spPr/>
      <dgm:t>
        <a:bodyPr/>
        <a:lstStyle/>
        <a:p>
          <a:endParaRPr lang="en-US"/>
        </a:p>
      </dgm:t>
    </dgm:pt>
    <dgm:pt modelId="{105B011D-3AF7-4641-944F-723C743B8AA6}" type="sibTrans" cxnId="{4D8890F0-9CA6-4B76-839F-2062BF33FFBA}">
      <dgm:prSet/>
      <dgm:spPr/>
      <dgm:t>
        <a:bodyPr/>
        <a:lstStyle/>
        <a:p>
          <a:endParaRPr lang="en-US"/>
        </a:p>
      </dgm:t>
    </dgm:pt>
    <dgm:pt modelId="{450672AB-8AE2-4E10-AB66-21B8F4DE8623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</a:t>
          </a:r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নিরপেক্ষ</a:t>
          </a:r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AE260C-D802-4DF2-99BE-115EED8B6463}" type="parTrans" cxnId="{7BCBC0FD-AF2D-4F32-8D5B-A9A0F8DD3E8E}">
      <dgm:prSet/>
      <dgm:spPr/>
      <dgm:t>
        <a:bodyPr/>
        <a:lstStyle/>
        <a:p>
          <a:endParaRPr lang="en-US"/>
        </a:p>
      </dgm:t>
    </dgm:pt>
    <dgm:pt modelId="{FB55A01B-182A-41F3-A428-CC3E72E4BD8C}" type="sibTrans" cxnId="{7BCBC0FD-AF2D-4F32-8D5B-A9A0F8DD3E8E}">
      <dgm:prSet/>
      <dgm:spPr/>
      <dgm:t>
        <a:bodyPr/>
        <a:lstStyle/>
        <a:p>
          <a:endParaRPr lang="en-US"/>
        </a:p>
      </dgm:t>
    </dgm:pt>
    <dgm:pt modelId="{1FB43A64-64B6-490F-A287-298645691533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উন্নয়নমূখী</a:t>
          </a:r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1119C2-0E8F-4A14-B14C-A97AFEB57179}" type="parTrans" cxnId="{C6A3C4E5-93D7-4086-A27E-7B97CF562E3A}">
      <dgm:prSet/>
      <dgm:spPr/>
      <dgm:t>
        <a:bodyPr/>
        <a:lstStyle/>
        <a:p>
          <a:endParaRPr lang="en-US"/>
        </a:p>
      </dgm:t>
    </dgm:pt>
    <dgm:pt modelId="{65883C0F-52D4-4A7D-9FCA-1A173AD98AAC}" type="sibTrans" cxnId="{C6A3C4E5-93D7-4086-A27E-7B97CF562E3A}">
      <dgm:prSet/>
      <dgm:spPr/>
      <dgm:t>
        <a:bodyPr/>
        <a:lstStyle/>
        <a:p>
          <a:endParaRPr lang="en-US"/>
        </a:p>
      </dgm:t>
    </dgm:pt>
    <dgm:pt modelId="{B2126318-DC39-4288-A279-FA75649A576D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শান্তিপূর্ণ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সহাবস্থানের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বিশ্বাসী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28EC15-0BBC-432E-ABBE-C0FF1493F9BA}" type="parTrans" cxnId="{23269940-FF94-465F-94F2-234EE3EC7B73}">
      <dgm:prSet/>
      <dgm:spPr/>
      <dgm:t>
        <a:bodyPr/>
        <a:lstStyle/>
        <a:p>
          <a:endParaRPr lang="en-US"/>
        </a:p>
      </dgm:t>
    </dgm:pt>
    <dgm:pt modelId="{D01BAFFE-B9A1-4846-9BA6-B7174EDCCE2D}" type="sibTrans" cxnId="{23269940-FF94-465F-94F2-234EE3EC7B73}">
      <dgm:prSet/>
      <dgm:spPr/>
      <dgm:t>
        <a:bodyPr/>
        <a:lstStyle/>
        <a:p>
          <a:endParaRPr lang="en-US"/>
        </a:p>
      </dgm:t>
    </dgm:pt>
    <dgm:pt modelId="{546996A9-C726-4628-8C21-793506C0249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ভৌগোলিক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অখন্ডতার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endParaRPr lang="en-US" sz="3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8CA863-6DFF-4BE4-B6FF-262DB634F5D8}" type="parTrans" cxnId="{BD915A18-3DFD-444A-BC68-3D2E84EAD7BF}">
      <dgm:prSet/>
      <dgm:spPr/>
      <dgm:t>
        <a:bodyPr/>
        <a:lstStyle/>
        <a:p>
          <a:endParaRPr lang="en-US"/>
        </a:p>
      </dgm:t>
    </dgm:pt>
    <dgm:pt modelId="{BBDF4141-7B10-4B62-8A12-AF0DBAA8B95C}" type="sibTrans" cxnId="{BD915A18-3DFD-444A-BC68-3D2E84EAD7BF}">
      <dgm:prSet/>
      <dgm:spPr/>
      <dgm:t>
        <a:bodyPr/>
        <a:lstStyle/>
        <a:p>
          <a:endParaRPr lang="en-US"/>
        </a:p>
      </dgm:t>
    </dgm:pt>
    <dgm:pt modelId="{EB178879-8E9C-403D-B5D6-013EBD9BE42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বিশ্বের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সু-সম্পর্ক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22CA6F-CAB8-4745-A84F-B30118A552BE}" type="parTrans" cxnId="{703DC555-42A3-42F6-8963-3363055A61B0}">
      <dgm:prSet/>
      <dgm:spPr/>
      <dgm:t>
        <a:bodyPr/>
        <a:lstStyle/>
        <a:p>
          <a:endParaRPr lang="en-US"/>
        </a:p>
      </dgm:t>
    </dgm:pt>
    <dgm:pt modelId="{C5931555-63F9-4761-8646-74ADEA14A423}" type="sibTrans" cxnId="{703DC555-42A3-42F6-8963-3363055A61B0}">
      <dgm:prSet/>
      <dgm:spPr/>
      <dgm:t>
        <a:bodyPr/>
        <a:lstStyle/>
        <a:p>
          <a:endParaRPr lang="en-US"/>
        </a:p>
      </dgm:t>
    </dgm:pt>
    <dgm:pt modelId="{53893E99-59F1-4045-AB1E-F9B05A09DC30}" type="pres">
      <dgm:prSet presAssocID="{0F5DB1B5-03E3-4BE3-870A-E60630AAB8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2BAB84B-BF7C-4BCF-8E28-EA564144AA5F}" type="pres">
      <dgm:prSet presAssocID="{4A512B1D-D642-452C-A6B5-285166B41638}" presName="Parent" presStyleLbl="node0" presStyleIdx="0" presStyleCnt="1" custScaleX="15899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1D95F19-D541-42BF-8EEC-DF92B330069C}" type="pres">
      <dgm:prSet presAssocID="{FDBFE2A4-3D67-4EEE-9D0B-AC538080056B}" presName="Accent1" presStyleCnt="0"/>
      <dgm:spPr/>
    </dgm:pt>
    <dgm:pt modelId="{9439BE24-3C00-470E-A3C4-44EC2F48EC80}" type="pres">
      <dgm:prSet presAssocID="{FDBFE2A4-3D67-4EEE-9D0B-AC538080056B}" presName="Accent" presStyleLbl="bgShp" presStyleIdx="0" presStyleCnt="6"/>
      <dgm:spPr/>
    </dgm:pt>
    <dgm:pt modelId="{B24B331C-4C3D-4DDD-944D-9A79D6B67BD9}" type="pres">
      <dgm:prSet presAssocID="{FDBFE2A4-3D67-4EEE-9D0B-AC538080056B}" presName="Child1" presStyleLbl="node1" presStyleIdx="0" presStyleCnt="6" custScaleX="184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0A092-117D-47F2-8716-D332CDAA6092}" type="pres">
      <dgm:prSet presAssocID="{450672AB-8AE2-4E10-AB66-21B8F4DE8623}" presName="Accent2" presStyleCnt="0"/>
      <dgm:spPr/>
    </dgm:pt>
    <dgm:pt modelId="{1782D344-E4D6-48FB-ABEE-591D37BBE099}" type="pres">
      <dgm:prSet presAssocID="{450672AB-8AE2-4E10-AB66-21B8F4DE8623}" presName="Accent" presStyleLbl="bgShp" presStyleIdx="1" presStyleCnt="6"/>
      <dgm:spPr/>
    </dgm:pt>
    <dgm:pt modelId="{3D12C636-82D0-4B79-AE5F-0050F89BAC8E}" type="pres">
      <dgm:prSet presAssocID="{450672AB-8AE2-4E10-AB66-21B8F4DE8623}" presName="Child2" presStyleLbl="node1" presStyleIdx="1" presStyleCnt="6" custScaleX="186948" custLinFactX="38140" custLinFactNeighborX="100000" custLinFactNeighborY="-364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5DDAD-348A-4F45-AD72-2EC88E70C02E}" type="pres">
      <dgm:prSet presAssocID="{1FB43A64-64B6-490F-A287-298645691533}" presName="Accent3" presStyleCnt="0"/>
      <dgm:spPr/>
    </dgm:pt>
    <dgm:pt modelId="{B43D008B-CBD4-44BB-B932-3EC28F3282AC}" type="pres">
      <dgm:prSet presAssocID="{1FB43A64-64B6-490F-A287-298645691533}" presName="Accent" presStyleLbl="bgShp" presStyleIdx="2" presStyleCnt="6"/>
      <dgm:spPr/>
    </dgm:pt>
    <dgm:pt modelId="{9C9584B9-6E69-478A-9F97-E919273C81EB}" type="pres">
      <dgm:prSet presAssocID="{1FB43A64-64B6-490F-A287-298645691533}" presName="Child3" presStyleLbl="node1" presStyleIdx="2" presStyleCnt="6" custScaleX="207173" custLinFactX="15117" custLinFactNeighborX="100000" custLinFactNeighborY="22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45402-A81B-4A27-B02A-35EC28EC719D}" type="pres">
      <dgm:prSet presAssocID="{B2126318-DC39-4288-A279-FA75649A576D}" presName="Accent4" presStyleCnt="0"/>
      <dgm:spPr/>
    </dgm:pt>
    <dgm:pt modelId="{93FCAC15-0882-4DA7-9C24-6B7834D9AE6B}" type="pres">
      <dgm:prSet presAssocID="{B2126318-DC39-4288-A279-FA75649A576D}" presName="Accent" presStyleLbl="bgShp" presStyleIdx="3" presStyleCnt="6"/>
      <dgm:spPr/>
    </dgm:pt>
    <dgm:pt modelId="{1E96F52E-64E0-49C9-90A5-971A8EC5335E}" type="pres">
      <dgm:prSet presAssocID="{B2126318-DC39-4288-A279-FA75649A576D}" presName="Child4" presStyleLbl="node1" presStyleIdx="3" presStyleCnt="6" custScaleX="180824" custLinFactNeighborX="-3861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4B25D-EFF7-4B20-96B0-C2AC954132CF}" type="pres">
      <dgm:prSet presAssocID="{546996A9-C726-4628-8C21-793506C02497}" presName="Accent5" presStyleCnt="0"/>
      <dgm:spPr/>
    </dgm:pt>
    <dgm:pt modelId="{BA4D3B26-226A-43C3-9201-116C1A70C466}" type="pres">
      <dgm:prSet presAssocID="{546996A9-C726-4628-8C21-793506C02497}" presName="Accent" presStyleLbl="bgShp" presStyleIdx="4" presStyleCnt="6"/>
      <dgm:spPr/>
    </dgm:pt>
    <dgm:pt modelId="{79310C4D-48CA-4A06-9CE4-73500066B857}" type="pres">
      <dgm:prSet presAssocID="{546996A9-C726-4628-8C21-793506C02497}" presName="Child5" presStyleLbl="node1" presStyleIdx="4" presStyleCnt="6" custScaleX="189363" custLinFactX="-44962" custLinFactNeighborX="-100000" custLinFactNeighborY="40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6AF03-DF43-4E25-9DA8-DCD54F10F2AB}" type="pres">
      <dgm:prSet presAssocID="{EB178879-8E9C-403D-B5D6-013EBD9BE42C}" presName="Accent6" presStyleCnt="0"/>
      <dgm:spPr/>
    </dgm:pt>
    <dgm:pt modelId="{7930B875-54E0-45E7-ACC7-575CED316EAA}" type="pres">
      <dgm:prSet presAssocID="{EB178879-8E9C-403D-B5D6-013EBD9BE42C}" presName="Accent" presStyleLbl="bgShp" presStyleIdx="5" presStyleCnt="6"/>
      <dgm:spPr/>
    </dgm:pt>
    <dgm:pt modelId="{D816976E-78E0-49C1-98DC-DE94EE4BB213}" type="pres">
      <dgm:prSet presAssocID="{EB178879-8E9C-403D-B5D6-013EBD9BE42C}" presName="Child6" presStyleLbl="node1" presStyleIdx="5" presStyleCnt="6" custScaleX="186153" custLinFactX="-59458" custLinFactNeighborX="-100000" custLinFactNeighborY="-25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654B7-1BB2-4FD3-84D6-88BAC05CE431}" type="presOf" srcId="{FDBFE2A4-3D67-4EEE-9D0B-AC538080056B}" destId="{B24B331C-4C3D-4DDD-944D-9A79D6B67BD9}" srcOrd="0" destOrd="0" presId="urn:microsoft.com/office/officeart/2011/layout/HexagonRadial"/>
    <dgm:cxn modelId="{DB9B6810-5EF0-4B8B-96E9-60CDC5AE3964}" type="presOf" srcId="{4A512B1D-D642-452C-A6B5-285166B41638}" destId="{A2BAB84B-BF7C-4BCF-8E28-EA564144AA5F}" srcOrd="0" destOrd="0" presId="urn:microsoft.com/office/officeart/2011/layout/HexagonRadial"/>
    <dgm:cxn modelId="{4D8890F0-9CA6-4B76-839F-2062BF33FFBA}" srcId="{4A512B1D-D642-452C-A6B5-285166B41638}" destId="{FDBFE2A4-3D67-4EEE-9D0B-AC538080056B}" srcOrd="0" destOrd="0" parTransId="{BD53468D-E153-4970-9AF1-5A946CF48191}" sibTransId="{105B011D-3AF7-4641-944F-723C743B8AA6}"/>
    <dgm:cxn modelId="{E0D8CE15-B7A9-4485-AD25-FB257BC725C2}" type="presOf" srcId="{450672AB-8AE2-4E10-AB66-21B8F4DE8623}" destId="{3D12C636-82D0-4B79-AE5F-0050F89BAC8E}" srcOrd="0" destOrd="0" presId="urn:microsoft.com/office/officeart/2011/layout/HexagonRadial"/>
    <dgm:cxn modelId="{3B4A426E-02F3-49C5-8D77-C0695AC6D341}" srcId="{0F5DB1B5-03E3-4BE3-870A-E60630AAB8BA}" destId="{4A512B1D-D642-452C-A6B5-285166B41638}" srcOrd="0" destOrd="0" parTransId="{0D8004A6-F5A0-40D4-9A94-B2C937215F24}" sibTransId="{57E40573-5780-4EF9-884E-A62FB7D8C59C}"/>
    <dgm:cxn modelId="{23269940-FF94-465F-94F2-234EE3EC7B73}" srcId="{4A512B1D-D642-452C-A6B5-285166B41638}" destId="{B2126318-DC39-4288-A279-FA75649A576D}" srcOrd="3" destOrd="0" parTransId="{9828EC15-0BBC-432E-ABBE-C0FF1493F9BA}" sibTransId="{D01BAFFE-B9A1-4846-9BA6-B7174EDCCE2D}"/>
    <dgm:cxn modelId="{C6A3C4E5-93D7-4086-A27E-7B97CF562E3A}" srcId="{4A512B1D-D642-452C-A6B5-285166B41638}" destId="{1FB43A64-64B6-490F-A287-298645691533}" srcOrd="2" destOrd="0" parTransId="{E71119C2-0E8F-4A14-B14C-A97AFEB57179}" sibTransId="{65883C0F-52D4-4A7D-9FCA-1A173AD98AAC}"/>
    <dgm:cxn modelId="{FE1F0CEB-3EAB-475F-BD2E-89F3EDACBDB3}" type="presOf" srcId="{1FB43A64-64B6-490F-A287-298645691533}" destId="{9C9584B9-6E69-478A-9F97-E919273C81EB}" srcOrd="0" destOrd="0" presId="urn:microsoft.com/office/officeart/2011/layout/HexagonRadial"/>
    <dgm:cxn modelId="{4EE9D25F-47D0-4069-B56B-62FE7749EA12}" type="presOf" srcId="{B2126318-DC39-4288-A279-FA75649A576D}" destId="{1E96F52E-64E0-49C9-90A5-971A8EC5335E}" srcOrd="0" destOrd="0" presId="urn:microsoft.com/office/officeart/2011/layout/HexagonRadial"/>
    <dgm:cxn modelId="{703DC555-42A3-42F6-8963-3363055A61B0}" srcId="{4A512B1D-D642-452C-A6B5-285166B41638}" destId="{EB178879-8E9C-403D-B5D6-013EBD9BE42C}" srcOrd="5" destOrd="0" parTransId="{8522CA6F-CAB8-4745-A84F-B30118A552BE}" sibTransId="{C5931555-63F9-4761-8646-74ADEA14A423}"/>
    <dgm:cxn modelId="{BD915A18-3DFD-444A-BC68-3D2E84EAD7BF}" srcId="{4A512B1D-D642-452C-A6B5-285166B41638}" destId="{546996A9-C726-4628-8C21-793506C02497}" srcOrd="4" destOrd="0" parTransId="{FF8CA863-6DFF-4BE4-B6FF-262DB634F5D8}" sibTransId="{BBDF4141-7B10-4B62-8A12-AF0DBAA8B95C}"/>
    <dgm:cxn modelId="{05B37A48-BBFE-4A3C-8129-5CE00617A012}" type="presOf" srcId="{546996A9-C726-4628-8C21-793506C02497}" destId="{79310C4D-48CA-4A06-9CE4-73500066B857}" srcOrd="0" destOrd="0" presId="urn:microsoft.com/office/officeart/2011/layout/HexagonRadial"/>
    <dgm:cxn modelId="{FE4351CA-AC6F-477F-A9E1-ED99CF07AD41}" type="presOf" srcId="{0F5DB1B5-03E3-4BE3-870A-E60630AAB8BA}" destId="{53893E99-59F1-4045-AB1E-F9B05A09DC30}" srcOrd="0" destOrd="0" presId="urn:microsoft.com/office/officeart/2011/layout/HexagonRadial"/>
    <dgm:cxn modelId="{7BCBC0FD-AF2D-4F32-8D5B-A9A0F8DD3E8E}" srcId="{4A512B1D-D642-452C-A6B5-285166B41638}" destId="{450672AB-8AE2-4E10-AB66-21B8F4DE8623}" srcOrd="1" destOrd="0" parTransId="{7DAE260C-D802-4DF2-99BE-115EED8B6463}" sibTransId="{FB55A01B-182A-41F3-A428-CC3E72E4BD8C}"/>
    <dgm:cxn modelId="{A7B3E4AC-564C-4A30-A4FC-4B1866F105A6}" type="presOf" srcId="{EB178879-8E9C-403D-B5D6-013EBD9BE42C}" destId="{D816976E-78E0-49C1-98DC-DE94EE4BB213}" srcOrd="0" destOrd="0" presId="urn:microsoft.com/office/officeart/2011/layout/HexagonRadial"/>
    <dgm:cxn modelId="{9B855C95-7316-47BD-AC75-85AEBF76B4DB}" type="presParOf" srcId="{53893E99-59F1-4045-AB1E-F9B05A09DC30}" destId="{A2BAB84B-BF7C-4BCF-8E28-EA564144AA5F}" srcOrd="0" destOrd="0" presId="urn:microsoft.com/office/officeart/2011/layout/HexagonRadial"/>
    <dgm:cxn modelId="{5E90BC70-53E1-4497-BAE1-29B401AF93B1}" type="presParOf" srcId="{53893E99-59F1-4045-AB1E-F9B05A09DC30}" destId="{91D95F19-D541-42BF-8EEC-DF92B330069C}" srcOrd="1" destOrd="0" presId="urn:microsoft.com/office/officeart/2011/layout/HexagonRadial"/>
    <dgm:cxn modelId="{7F81D2CF-EA34-4934-9AB9-244AF56AEB37}" type="presParOf" srcId="{91D95F19-D541-42BF-8EEC-DF92B330069C}" destId="{9439BE24-3C00-470E-A3C4-44EC2F48EC80}" srcOrd="0" destOrd="0" presId="urn:microsoft.com/office/officeart/2011/layout/HexagonRadial"/>
    <dgm:cxn modelId="{34D34434-067D-4D6F-BBCC-9741A8F8FDC8}" type="presParOf" srcId="{53893E99-59F1-4045-AB1E-F9B05A09DC30}" destId="{B24B331C-4C3D-4DDD-944D-9A79D6B67BD9}" srcOrd="2" destOrd="0" presId="urn:microsoft.com/office/officeart/2011/layout/HexagonRadial"/>
    <dgm:cxn modelId="{AC0C4540-35B3-4CE4-85CF-5CB36AFDC070}" type="presParOf" srcId="{53893E99-59F1-4045-AB1E-F9B05A09DC30}" destId="{4EE0A092-117D-47F2-8716-D332CDAA6092}" srcOrd="3" destOrd="0" presId="urn:microsoft.com/office/officeart/2011/layout/HexagonRadial"/>
    <dgm:cxn modelId="{0CE9EAF8-8B69-40A6-B72B-4C99BB96CA66}" type="presParOf" srcId="{4EE0A092-117D-47F2-8716-D332CDAA6092}" destId="{1782D344-E4D6-48FB-ABEE-591D37BBE099}" srcOrd="0" destOrd="0" presId="urn:microsoft.com/office/officeart/2011/layout/HexagonRadial"/>
    <dgm:cxn modelId="{3F85E506-A5BD-4F5D-8080-9815ED64391B}" type="presParOf" srcId="{53893E99-59F1-4045-AB1E-F9B05A09DC30}" destId="{3D12C636-82D0-4B79-AE5F-0050F89BAC8E}" srcOrd="4" destOrd="0" presId="urn:microsoft.com/office/officeart/2011/layout/HexagonRadial"/>
    <dgm:cxn modelId="{9D917E0A-9EDC-49C9-981B-AB0DB5959EDF}" type="presParOf" srcId="{53893E99-59F1-4045-AB1E-F9B05A09DC30}" destId="{9315DDAD-348A-4F45-AD72-2EC88E70C02E}" srcOrd="5" destOrd="0" presId="urn:microsoft.com/office/officeart/2011/layout/HexagonRadial"/>
    <dgm:cxn modelId="{1E3D1260-F3C4-4B6F-9F46-67C1F1A3E0D2}" type="presParOf" srcId="{9315DDAD-348A-4F45-AD72-2EC88E70C02E}" destId="{B43D008B-CBD4-44BB-B932-3EC28F3282AC}" srcOrd="0" destOrd="0" presId="urn:microsoft.com/office/officeart/2011/layout/HexagonRadial"/>
    <dgm:cxn modelId="{0D67DC2B-3B93-48FA-8D38-C195AA3ABD12}" type="presParOf" srcId="{53893E99-59F1-4045-AB1E-F9B05A09DC30}" destId="{9C9584B9-6E69-478A-9F97-E919273C81EB}" srcOrd="6" destOrd="0" presId="urn:microsoft.com/office/officeart/2011/layout/HexagonRadial"/>
    <dgm:cxn modelId="{98EEB735-A578-4F95-99AA-826993633918}" type="presParOf" srcId="{53893E99-59F1-4045-AB1E-F9B05A09DC30}" destId="{41745402-A81B-4A27-B02A-35EC28EC719D}" srcOrd="7" destOrd="0" presId="urn:microsoft.com/office/officeart/2011/layout/HexagonRadial"/>
    <dgm:cxn modelId="{0CF2FA79-DCED-4BB1-8575-334D7210B8B5}" type="presParOf" srcId="{41745402-A81B-4A27-B02A-35EC28EC719D}" destId="{93FCAC15-0882-4DA7-9C24-6B7834D9AE6B}" srcOrd="0" destOrd="0" presId="urn:microsoft.com/office/officeart/2011/layout/HexagonRadial"/>
    <dgm:cxn modelId="{9A3A7A02-C731-4DA8-92AD-589BF3153A15}" type="presParOf" srcId="{53893E99-59F1-4045-AB1E-F9B05A09DC30}" destId="{1E96F52E-64E0-49C9-90A5-971A8EC5335E}" srcOrd="8" destOrd="0" presId="urn:microsoft.com/office/officeart/2011/layout/HexagonRadial"/>
    <dgm:cxn modelId="{817A3202-EE33-4A6D-98F1-E49C45DB6EC6}" type="presParOf" srcId="{53893E99-59F1-4045-AB1E-F9B05A09DC30}" destId="{6D64B25D-EFF7-4B20-96B0-C2AC954132CF}" srcOrd="9" destOrd="0" presId="urn:microsoft.com/office/officeart/2011/layout/HexagonRadial"/>
    <dgm:cxn modelId="{127084B0-8E5E-426F-B236-9D10D7A3774F}" type="presParOf" srcId="{6D64B25D-EFF7-4B20-96B0-C2AC954132CF}" destId="{BA4D3B26-226A-43C3-9201-116C1A70C466}" srcOrd="0" destOrd="0" presId="urn:microsoft.com/office/officeart/2011/layout/HexagonRadial"/>
    <dgm:cxn modelId="{AEDFA387-BA27-466E-B4B3-741632BA557B}" type="presParOf" srcId="{53893E99-59F1-4045-AB1E-F9B05A09DC30}" destId="{79310C4D-48CA-4A06-9CE4-73500066B857}" srcOrd="10" destOrd="0" presId="urn:microsoft.com/office/officeart/2011/layout/HexagonRadial"/>
    <dgm:cxn modelId="{0CB54D30-C42E-4605-AFF8-2B0390DD34F9}" type="presParOf" srcId="{53893E99-59F1-4045-AB1E-F9B05A09DC30}" destId="{3D06AF03-DF43-4E25-9DA8-DCD54F10F2AB}" srcOrd="11" destOrd="0" presId="urn:microsoft.com/office/officeart/2011/layout/HexagonRadial"/>
    <dgm:cxn modelId="{87D4BF9B-82F0-4C21-806C-D7CFDA0DF140}" type="presParOf" srcId="{3D06AF03-DF43-4E25-9DA8-DCD54F10F2AB}" destId="{7930B875-54E0-45E7-ACC7-575CED316EAA}" srcOrd="0" destOrd="0" presId="urn:microsoft.com/office/officeart/2011/layout/HexagonRadial"/>
    <dgm:cxn modelId="{07E9E871-2B52-45E0-87D6-10CED1F0717B}" type="presParOf" srcId="{53893E99-59F1-4045-AB1E-F9B05A09DC30}" destId="{D816976E-78E0-49C1-98DC-DE94EE4BB21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AB84B-BF7C-4BCF-8E28-EA564144AA5F}">
      <dsp:nvSpPr>
        <dsp:cNvPr id="0" name=""/>
        <dsp:cNvSpPr/>
      </dsp:nvSpPr>
      <dsp:spPr>
        <a:xfrm>
          <a:off x="4447312" y="1559847"/>
          <a:ext cx="3152229" cy="17150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বৈদেশিক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3328" y="1791633"/>
        <a:ext cx="2300197" cy="1251486"/>
      </dsp:txXfrm>
    </dsp:sp>
    <dsp:sp modelId="{1782D344-E4D6-48FB-ABEE-591D37BBE099}">
      <dsp:nvSpPr>
        <dsp:cNvPr id="0" name=""/>
        <dsp:cNvSpPr/>
      </dsp:nvSpPr>
      <dsp:spPr>
        <a:xfrm>
          <a:off x="6273619" y="739307"/>
          <a:ext cx="748041" cy="6445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B331C-4C3D-4DDD-944D-9A79D6B67BD9}">
      <dsp:nvSpPr>
        <dsp:cNvPr id="0" name=""/>
        <dsp:cNvSpPr/>
      </dsp:nvSpPr>
      <dsp:spPr>
        <a:xfrm>
          <a:off x="4530392" y="0"/>
          <a:ext cx="2993447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রাষ্ট্রের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বন্ধুত্বের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13706" y="179989"/>
        <a:ext cx="2226819" cy="1045625"/>
      </dsp:txXfrm>
    </dsp:sp>
    <dsp:sp modelId="{B43D008B-CBD4-44BB-B932-3EC28F3282AC}">
      <dsp:nvSpPr>
        <dsp:cNvPr id="0" name=""/>
        <dsp:cNvSpPr/>
      </dsp:nvSpPr>
      <dsp:spPr>
        <a:xfrm>
          <a:off x="7146642" y="1944248"/>
          <a:ext cx="748041" cy="6445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2C636-82D0-4B79-AE5F-0050F89BAC8E}">
      <dsp:nvSpPr>
        <dsp:cNvPr id="0" name=""/>
        <dsp:cNvSpPr/>
      </dsp:nvSpPr>
      <dsp:spPr>
        <a:xfrm>
          <a:off x="8242917" y="351930"/>
          <a:ext cx="3037445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নিরপেক্ষ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29898" y="531009"/>
        <a:ext cx="2263483" cy="1047445"/>
      </dsp:txXfrm>
    </dsp:sp>
    <dsp:sp modelId="{93FCAC15-0882-4DA7-9C24-6B7834D9AE6B}">
      <dsp:nvSpPr>
        <dsp:cNvPr id="0" name=""/>
        <dsp:cNvSpPr/>
      </dsp:nvSpPr>
      <dsp:spPr>
        <a:xfrm>
          <a:off x="6540184" y="3304400"/>
          <a:ext cx="748041" cy="6445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584B9-6E69-478A-9F97-E919273C81EB}">
      <dsp:nvSpPr>
        <dsp:cNvPr id="0" name=""/>
        <dsp:cNvSpPr/>
      </dsp:nvSpPr>
      <dsp:spPr>
        <a:xfrm>
          <a:off x="7704546" y="2882776"/>
          <a:ext cx="3366052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উন্নয়নমূখী</a:t>
          </a: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18911" y="3055807"/>
        <a:ext cx="2537322" cy="1059541"/>
      </dsp:txXfrm>
    </dsp:sp>
    <dsp:sp modelId="{BA4D3B26-226A-43C3-9201-116C1A70C466}">
      <dsp:nvSpPr>
        <dsp:cNvPr id="0" name=""/>
        <dsp:cNvSpPr/>
      </dsp:nvSpPr>
      <dsp:spPr>
        <a:xfrm>
          <a:off x="5035799" y="3445589"/>
          <a:ext cx="748041" cy="6445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6F52E-64E0-49C9-90A5-971A8EC5335E}">
      <dsp:nvSpPr>
        <dsp:cNvPr id="0" name=""/>
        <dsp:cNvSpPr/>
      </dsp:nvSpPr>
      <dsp:spPr>
        <a:xfrm>
          <a:off x="4495411" y="3429633"/>
          <a:ext cx="2937945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শান্তিপূর্ণ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সহাবস্থানের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বিশ্বাসী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4100" y="3610809"/>
        <a:ext cx="2180567" cy="1043251"/>
      </dsp:txXfrm>
    </dsp:sp>
    <dsp:sp modelId="{7930B875-54E0-45E7-ACC7-575CED316EAA}">
      <dsp:nvSpPr>
        <dsp:cNvPr id="0" name=""/>
        <dsp:cNvSpPr/>
      </dsp:nvSpPr>
      <dsp:spPr>
        <a:xfrm>
          <a:off x="4148479" y="2241132"/>
          <a:ext cx="748041" cy="6445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10C4D-48CA-4A06-9CE4-73500066B857}">
      <dsp:nvSpPr>
        <dsp:cNvPr id="0" name=""/>
        <dsp:cNvSpPr/>
      </dsp:nvSpPr>
      <dsp:spPr>
        <a:xfrm>
          <a:off x="636491" y="3133125"/>
          <a:ext cx="3076683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ভৌগোলিক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অখন্ডতার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endParaRPr lang="en-US" sz="32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6742" y="3311414"/>
        <a:ext cx="2296181" cy="1049025"/>
      </dsp:txXfrm>
    </dsp:sp>
    <dsp:sp modelId="{D816976E-78E0-49C1-98DC-DE94EE4BB213}">
      <dsp:nvSpPr>
        <dsp:cNvPr id="0" name=""/>
        <dsp:cNvSpPr/>
      </dsp:nvSpPr>
      <dsp:spPr>
        <a:xfrm>
          <a:off x="427044" y="502392"/>
          <a:ext cx="3024529" cy="140560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বিশ্বের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সু-সম্পর্ক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948" y="681735"/>
        <a:ext cx="2252721" cy="1046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6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3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8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2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9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9091-2811-4E30-A007-07F46889B9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1A72-549F-44A4-AB71-96AE3C7CD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3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670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163781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6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373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373090"/>
            <a:ext cx="10986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50548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3616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5636" y="6361606"/>
            <a:ext cx="10584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223046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038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4909" y="6303818"/>
            <a:ext cx="10986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37018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3176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5127" y="6317672"/>
            <a:ext cx="10307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057974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200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68092" y="6320044"/>
            <a:ext cx="4661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59219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3453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7745" y="6345382"/>
            <a:ext cx="10266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120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62" y="0"/>
            <a:ext cx="10487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?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6" y="1385087"/>
            <a:ext cx="116932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স্বয়ংসম্পর্ণ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রাষ্ট্রসমূহ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অর্থনোইতিক,সাংস্কৃতিক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স্বয়ংসম্পর্ণতা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আন্ত-রাষ্ট্রীয়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বন্ধুত্ব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প্রতিষ্টিত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সনদসহ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মানবাধিকারের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প্রতিতফলিত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স্বাধীনতাকামী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জনগোষ্টীর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সমর্থনের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জোসেফ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ফ্রাংকল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ক্রিয়া-প্রতিক্রিয়ার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ফল,যা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65282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7" y="193964"/>
            <a:ext cx="114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914077"/>
              </p:ext>
            </p:extLst>
          </p:nvPr>
        </p:nvGraphicFramePr>
        <p:xfrm>
          <a:off x="0" y="2022763"/>
          <a:ext cx="12191999" cy="4835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735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AB84B-BF7C-4BCF-8E28-EA564144A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BE24-3C00-470E-A3C4-44EC2F48EC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B331C-4C3D-4DDD-944D-9A79D6B67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2D344-E4D6-48FB-ABEE-591D37BBE0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2C636-82D0-4B79-AE5F-0050F89BAC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D008B-CBD4-44BB-B932-3EC28F3282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584B9-6E69-478A-9F97-E919273C8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AC15-0882-4DA7-9C24-6B7834D9AE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6F52E-64E0-49C9-90A5-971A8EC533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D3B26-226A-43C3-9201-116C1A70C4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10C4D-48CA-4A06-9CE4-73500066B85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0B875-54E0-45E7-ACC7-575CED316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6976E-78E0-49C1-98DC-DE94EE4BB2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81" y="1579418"/>
            <a:ext cx="8908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2" y="3671454"/>
            <a:ext cx="116101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1" y="2216727"/>
            <a:ext cx="1158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346" y="4350328"/>
            <a:ext cx="11416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কি,কি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48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4195" y="1164308"/>
            <a:ext cx="4614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3692303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 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9237" y="3692303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97" y="1"/>
            <a:ext cx="3152502" cy="2913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68" y="1"/>
            <a:ext cx="3094114" cy="3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04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6" y="180109"/>
            <a:ext cx="8672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6" y="1551710"/>
            <a:ext cx="7938654" cy="3990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713090"/>
            <a:ext cx="10307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বন্ধুত্ব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শত্রুতা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5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6" y="138546"/>
            <a:ext cx="9822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6" y="1338875"/>
            <a:ext cx="8215746" cy="46739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3964" y="6345382"/>
            <a:ext cx="11637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32509"/>
            <a:ext cx="10432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3" y="1532838"/>
            <a:ext cx="5874327" cy="45354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32839"/>
            <a:ext cx="6317672" cy="4535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0074" y="6222317"/>
            <a:ext cx="5375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037" y="6222317"/>
            <a:ext cx="576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87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563" y="900545"/>
            <a:ext cx="9240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2" y="3200400"/>
            <a:ext cx="117763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পররাষ্ট্র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৩।OIC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7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0" y="374072"/>
            <a:ext cx="1077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2" y="1172619"/>
            <a:ext cx="8756072" cy="4396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16527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বন্ধুত্ব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কারো,সাথে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শত্রুতা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এ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81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90944"/>
            <a:ext cx="12191999" cy="7148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5636" y="0"/>
            <a:ext cx="11360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28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899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8655" y="6289964"/>
            <a:ext cx="11055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4229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4285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52945" y="6428509"/>
            <a:ext cx="98782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26831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4291" y="6400800"/>
            <a:ext cx="102523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5014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315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090" y="6331527"/>
            <a:ext cx="11139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7276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2761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1783" y="6276108"/>
            <a:ext cx="11333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15648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869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5855" y="6386945"/>
            <a:ext cx="110005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065452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038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8255" y="6303818"/>
            <a:ext cx="9989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604327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496</Words>
  <Application>Microsoft Office PowerPoint</Application>
  <PresentationFormat>Widescreen</PresentationFormat>
  <Paragraphs>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</cp:lastModifiedBy>
  <cp:revision>29</cp:revision>
  <dcterms:created xsi:type="dcterms:W3CDTF">2019-08-26T18:55:04Z</dcterms:created>
  <dcterms:modified xsi:type="dcterms:W3CDTF">2020-04-08T16:56:12Z</dcterms:modified>
</cp:coreProperties>
</file>