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7" r:id="rId3"/>
    <p:sldId id="258" r:id="rId4"/>
    <p:sldId id="269" r:id="rId5"/>
    <p:sldId id="275" r:id="rId6"/>
    <p:sldId id="260" r:id="rId7"/>
    <p:sldId id="261" r:id="rId8"/>
    <p:sldId id="270" r:id="rId9"/>
    <p:sldId id="262" r:id="rId10"/>
    <p:sldId id="271" r:id="rId11"/>
    <p:sldId id="276" r:id="rId12"/>
    <p:sldId id="272" r:id="rId13"/>
    <p:sldId id="273" r:id="rId14"/>
    <p:sldId id="274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ic 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7248525" cy="436090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239000" cy="9906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b="0" dirty="0" smtClean="0">
                <a:latin typeface="NikoshBAN" pitchFamily="2" charset="0"/>
                <a:cs typeface="NikoshBAN" pitchFamily="2" charset="0"/>
              </a:rPr>
              <a:t>প্রত্যক্ষ  নির্বাচন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315200" cy="5029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905000"/>
            <a:ext cx="4572000" cy="4953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প্রত্যক্ষ ও পরোক্ষ নির্বাচন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191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80734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3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67087"/>
            <a:ext cx="4953000" cy="369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52400"/>
            <a:ext cx="40386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9530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1" y="3367086"/>
            <a:ext cx="4038600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5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প্রত্যক্ষ নির্বাচনের সুবিধাঃ</a:t>
            </a:r>
          </a:p>
          <a:p>
            <a:pPr marL="0" indent="0" fontAlgn="t">
              <a:buNone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।গণতান্ত্রিক 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২।রাজনৈতিক শিক্ষা লাভের সম্ভবনা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marL="0" indent="0" fontAlgn="t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৩।ভোট কারচুপির সম্ভাবনা কম।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পরোক্ষ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সুবিধাঃ</a:t>
            </a:r>
          </a:p>
          <a:p>
            <a:pPr marL="0" indent="0" fontAlgn="t">
              <a:buNone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।গনসংযোগ 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২।রাজনৈতিক সচেতনতার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অভাব।</a:t>
            </a:r>
          </a:p>
          <a:p>
            <a:pPr marL="0" indent="0" fontAlgn="t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দলের বাড়াবাড়ি থাকে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প্রত্যক্ষ ও পরোক্ষ নির্বাচনের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সুবিধাঃ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প্রত্যক্ষ ও পরোক্ষ নির্বাচনের সুবিধা লিখ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3581400" cy="2590800"/>
          </a:xfrm>
          <a:prstGeom prst="rect">
            <a:avLst/>
          </a:prstGeom>
        </p:spPr>
      </p:pic>
      <p:pic>
        <p:nvPicPr>
          <p:cNvPr id="5" name="Picture 4" descr="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362200"/>
            <a:ext cx="5029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3962400"/>
            <a:ext cx="8458200" cy="27432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চিত্রে কি ধরনের নির্বাচন দেখা যাচ্ছে?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নির্বাচনের কয়েকটি আচরনবিধি লিখ।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নির্বাচনে রাজনৈতিক দলের ভূমিকা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h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762000"/>
            <a:ext cx="6629400" cy="32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62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ল্যায়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48200" y="1295400"/>
            <a:ext cx="3810000" cy="15271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14800" y="2971800"/>
            <a:ext cx="4648200" cy="1752600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তোমার দেখা একটি নির্বাচন ব্যাখ্যা কর।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8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0" y="4495800"/>
            <a:ext cx="9144000" cy="1828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450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6893 0 0.125 0.07454 0.125 0.16644 C 0.125 0.25833 0.06893 0.3331 -3.33333E-6 0.3331 C -0.06892 0.3331 -0.125 0.25833 -0.125 0.16644 C -0.125 0.07454 -0.06892 0 -3.33333E-6 0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238500" y="304800"/>
            <a:ext cx="2774418" cy="1279174"/>
          </a:xfrm>
          <a:prstGeom prst="flowChartPunchedTap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 মাহবুব আদর্শ উচ্চ বিদ্যালয় 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MS Reference Sans Serif" panose="020B0604030504040204" pitchFamily="34" charset="0"/>
                <a:cs typeface="NikoshBAN" panose="02000000000000000000" pitchFamily="2" charset="0"/>
              </a:rPr>
              <a:t>01</a:t>
            </a:r>
            <a:r>
              <a:rPr lang="bn-IN" sz="4000" dirty="0" smtClean="0">
                <a:solidFill>
                  <a:srgbClr val="002060"/>
                </a:solidFill>
                <a:latin typeface="MS Reference Sans Serif" panose="020B0604030504040204" pitchFamily="34" charset="0"/>
                <a:cs typeface="NikoshBAN" panose="02000000000000000000" pitchFamily="2" charset="0"/>
              </a:rPr>
              <a:t>৭১২৯০৬৯৬৫</a:t>
            </a:r>
            <a:endParaRPr lang="bn-BD" sz="4000" dirty="0" smtClean="0">
              <a:solidFill>
                <a:srgbClr val="002060"/>
              </a:solidFill>
              <a:latin typeface="MS Reference Sans Serif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828800"/>
            <a:ext cx="3344501" cy="42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3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9144000" cy="51054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শ্রেণীঃনবম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নাগরিকতা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4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 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:105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 algn="ctr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7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desh-e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924800" cy="51816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5791200"/>
            <a:ext cx="3429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ইউ/ পি নির্বাচন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6903"/>
            <a:ext cx="7772400" cy="54993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76400" y="5943600"/>
            <a:ext cx="19812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 গ্রহণ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974377"/>
            <a:ext cx="2133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 প্রত্যক্ষ]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n-BD" sz="2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52400"/>
            <a:ext cx="2590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নির্বাচনের ধারণা সংজ্ঞায়িত করতে পারবে।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প্রত্যক্ষ ও পরোক্ষ নির্বাচনের পার্থক্য নির্ণয় করতে পারবে।</a:t>
            </a:r>
          </a:p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গণতান্ত্রিক রাষ্ট্রে নির্বাচনের ক্ষেত্রে জনমতের ভূমিকা বিশ্লেষণ করতে পারবে।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676400"/>
            <a:ext cx="49149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solidFill>
            <a:schemeClr val="accent3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নির্বাচনের ধারণা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8862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5216472" cy="2895599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নির্বাচনের সংজ্ঞা লিখ</a:t>
            </a:r>
            <a:r>
              <a:rPr lang="bn-BD" sz="7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প্রত্যক্ষ নির্বাচন বলতে কী বুঝ</a:t>
            </a:r>
            <a:r>
              <a:rPr lang="bn-BD" sz="8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228600"/>
            <a:ext cx="3848100" cy="13716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7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</TotalTime>
  <Words>222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    স্বাগতম</vt:lpstr>
      <vt:lpstr>Slide 2</vt:lpstr>
      <vt:lpstr>         পাঠ পরিচিতি</vt:lpstr>
      <vt:lpstr>Slide 4</vt:lpstr>
      <vt:lpstr>Slide 5</vt:lpstr>
      <vt:lpstr>Slide 6</vt:lpstr>
      <vt:lpstr>শিখনফল</vt:lpstr>
      <vt:lpstr>নির্বাচনের ধারণা</vt:lpstr>
      <vt:lpstr>জোড়ায় কাজ </vt:lpstr>
      <vt:lpstr>                 প্রত্যক্ষ  নির্বাচন</vt:lpstr>
      <vt:lpstr>প্রত্যক্ষ ও পরোক্ষ নির্বাচন</vt:lpstr>
      <vt:lpstr>Slide 12</vt:lpstr>
      <vt:lpstr>Slide 13</vt:lpstr>
      <vt:lpstr>প্রত্যক্ষ ও পরোক্ষ নির্বাচনের সুবিধাঃ </vt:lpstr>
      <vt:lpstr>               দলীয় কাজ</vt:lpstr>
      <vt:lpstr>                   মূল্যায়ণ</vt:lpstr>
      <vt:lpstr>বাড়ির কাজ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Windows User</cp:lastModifiedBy>
  <cp:revision>157</cp:revision>
  <dcterms:created xsi:type="dcterms:W3CDTF">2006-08-16T00:00:00Z</dcterms:created>
  <dcterms:modified xsi:type="dcterms:W3CDTF">2020-04-08T11:46:32Z</dcterms:modified>
</cp:coreProperties>
</file>