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8" r:id="rId4"/>
    <p:sldId id="272" r:id="rId5"/>
    <p:sldId id="267" r:id="rId6"/>
    <p:sldId id="256" r:id="rId7"/>
    <p:sldId id="275" r:id="rId8"/>
    <p:sldId id="258" r:id="rId9"/>
    <p:sldId id="259" r:id="rId10"/>
    <p:sldId id="260" r:id="rId11"/>
    <p:sldId id="261" r:id="rId12"/>
    <p:sldId id="276" r:id="rId13"/>
    <p:sldId id="271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1.jp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DB7D9-0355-4379-8C9D-95FBE35A6B1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D7DAC-D121-40CE-BA30-60097C3738EC}">
      <dgm:prSet phldrT="[Text]"/>
      <dgm:spPr/>
      <dgm:t>
        <a:bodyPr/>
        <a:lstStyle/>
        <a:p>
          <a:r>
            <a:rPr lang="bn-BD" dirty="0" smtClean="0"/>
            <a:t>পদার্থের গঠন।</a:t>
          </a:r>
          <a:endParaRPr lang="en-US" dirty="0"/>
        </a:p>
      </dgm:t>
    </dgm:pt>
    <dgm:pt modelId="{FBE01637-3843-4D60-92DB-F47A2B283668}" type="parTrans" cxnId="{AD463B86-BF26-4A5C-B0DA-8439AF805EA7}">
      <dgm:prSet/>
      <dgm:spPr/>
      <dgm:t>
        <a:bodyPr/>
        <a:lstStyle/>
        <a:p>
          <a:endParaRPr lang="en-US"/>
        </a:p>
      </dgm:t>
    </dgm:pt>
    <dgm:pt modelId="{38D04FF6-4335-423F-9C8D-70CF96E44121}" type="sibTrans" cxnId="{AD463B86-BF26-4A5C-B0DA-8439AF805EA7}">
      <dgm:prSet/>
      <dgm:spPr/>
      <dgm:t>
        <a:bodyPr/>
        <a:lstStyle/>
        <a:p>
          <a:endParaRPr lang="en-US"/>
        </a:p>
      </dgm:t>
    </dgm:pt>
    <dgm:pt modelId="{A7B71807-E137-4563-B3D2-24005394D6A6}">
      <dgm:prSet phldrT="[Text]"/>
      <dgm:spPr/>
      <dgm:t>
        <a:bodyPr/>
        <a:lstStyle/>
        <a:p>
          <a:endParaRPr lang="en-US" dirty="0"/>
        </a:p>
      </dgm:t>
    </dgm:pt>
    <dgm:pt modelId="{965B2CC2-1C9E-4F95-9648-48484558DA81}" type="parTrans" cxnId="{4F846A1C-BFE0-4A9C-9D27-55A1D5378594}">
      <dgm:prSet/>
      <dgm:spPr/>
      <dgm:t>
        <a:bodyPr/>
        <a:lstStyle/>
        <a:p>
          <a:endParaRPr lang="en-US"/>
        </a:p>
      </dgm:t>
    </dgm:pt>
    <dgm:pt modelId="{9D25FC4B-877B-4764-B9D4-026D0D87316A}" type="sibTrans" cxnId="{4F846A1C-BFE0-4A9C-9D27-55A1D5378594}">
      <dgm:prSet/>
      <dgm:spPr/>
      <dgm:t>
        <a:bodyPr/>
        <a:lstStyle/>
        <a:p>
          <a:endParaRPr lang="en-US"/>
        </a:p>
      </dgm:t>
    </dgm:pt>
    <dgm:pt modelId="{77B03082-B9CC-4184-903E-3A5530C83D80}">
      <dgm:prSet phldrT="[Text]"/>
      <dgm:spPr/>
      <dgm:t>
        <a:bodyPr/>
        <a:lstStyle/>
        <a:p>
          <a:r>
            <a:rPr lang="bn-BD" dirty="0" smtClean="0"/>
            <a:t>পদার্থের ধর্ম</a:t>
          </a:r>
          <a:endParaRPr lang="en-US" dirty="0"/>
        </a:p>
      </dgm:t>
    </dgm:pt>
    <dgm:pt modelId="{59ABFF36-C7A9-46EF-B4BA-A54831F683DE}" type="parTrans" cxnId="{5F249025-7460-4EAB-8246-3A8EEC4AD1FE}">
      <dgm:prSet/>
      <dgm:spPr/>
      <dgm:t>
        <a:bodyPr/>
        <a:lstStyle/>
        <a:p>
          <a:endParaRPr lang="en-US"/>
        </a:p>
      </dgm:t>
    </dgm:pt>
    <dgm:pt modelId="{8C58C6B9-DDCE-442B-85BE-C5718C19CFD8}" type="sibTrans" cxnId="{5F249025-7460-4EAB-8246-3A8EEC4AD1FE}">
      <dgm:prSet/>
      <dgm:spPr/>
      <dgm:t>
        <a:bodyPr/>
        <a:lstStyle/>
        <a:p>
          <a:endParaRPr lang="en-US"/>
        </a:p>
      </dgm:t>
    </dgm:pt>
    <dgm:pt modelId="{9252FA0E-98DE-4817-B0BC-A1C068C8D4D0}">
      <dgm:prSet phldrT="[Text]"/>
      <dgm:spPr/>
      <dgm:t>
        <a:bodyPr/>
        <a:lstStyle/>
        <a:p>
          <a:r>
            <a:rPr lang="bn-BD" dirty="0" smtClean="0"/>
            <a:t>পদার্থের পরিবর্তন।</a:t>
          </a:r>
          <a:endParaRPr lang="en-US" dirty="0"/>
        </a:p>
      </dgm:t>
    </dgm:pt>
    <dgm:pt modelId="{D54CA6C4-EAEB-4168-B4FD-3010B92E27DF}" type="parTrans" cxnId="{50FDC909-391D-4C4C-BD06-AEE1C07BAAAF}">
      <dgm:prSet/>
      <dgm:spPr/>
      <dgm:t>
        <a:bodyPr/>
        <a:lstStyle/>
        <a:p>
          <a:endParaRPr lang="en-US"/>
        </a:p>
      </dgm:t>
    </dgm:pt>
    <dgm:pt modelId="{3CAE0E08-64A9-4534-BB3F-C5D10C1D97E8}" type="sibTrans" cxnId="{50FDC909-391D-4C4C-BD06-AEE1C07BAAAF}">
      <dgm:prSet/>
      <dgm:spPr/>
      <dgm:t>
        <a:bodyPr/>
        <a:lstStyle/>
        <a:p>
          <a:endParaRPr lang="en-US"/>
        </a:p>
      </dgm:t>
    </dgm:pt>
    <dgm:pt modelId="{446FBD63-3519-4B7C-8D02-FF593EA5248A}">
      <dgm:prSet phldrT="[Text]"/>
      <dgm:spPr/>
      <dgm:t>
        <a:bodyPr/>
        <a:lstStyle/>
        <a:p>
          <a:r>
            <a:rPr lang="bn-BD" dirty="0" smtClean="0"/>
            <a:t>বিদ্যুৎ পরিবাহিতা</a:t>
          </a:r>
          <a:endParaRPr lang="en-US" dirty="0"/>
        </a:p>
      </dgm:t>
    </dgm:pt>
    <dgm:pt modelId="{69FED9ED-23C6-4AF0-9771-264A12089671}" type="parTrans" cxnId="{9D9A520F-2FB6-4526-9999-3CEB0999887A}">
      <dgm:prSet/>
      <dgm:spPr/>
      <dgm:t>
        <a:bodyPr/>
        <a:lstStyle/>
        <a:p>
          <a:endParaRPr lang="en-US"/>
        </a:p>
      </dgm:t>
    </dgm:pt>
    <dgm:pt modelId="{D798062C-465F-4A5E-90A9-CC32C4EDE237}" type="sibTrans" cxnId="{9D9A520F-2FB6-4526-9999-3CEB0999887A}">
      <dgm:prSet/>
      <dgm:spPr/>
      <dgm:t>
        <a:bodyPr/>
        <a:lstStyle/>
        <a:p>
          <a:endParaRPr lang="en-US"/>
        </a:p>
      </dgm:t>
    </dgm:pt>
    <dgm:pt modelId="{D2AFE50C-0851-4BEC-BB5E-8E920C0FAA96}">
      <dgm:prSet phldrT="[Text]"/>
      <dgm:spPr/>
      <dgm:t>
        <a:bodyPr/>
        <a:lstStyle/>
        <a:p>
          <a:r>
            <a:rPr lang="bn-BD" dirty="0" smtClean="0"/>
            <a:t>বরফ</a:t>
          </a:r>
          <a:endParaRPr lang="en-US" dirty="0"/>
        </a:p>
      </dgm:t>
    </dgm:pt>
    <dgm:pt modelId="{A2F24FA7-3638-4BA4-94B0-32E4725A7B0A}" type="sibTrans" cxnId="{ABFC2113-8E67-4E1E-9DEF-3C229C3F3AC5}">
      <dgm:prSet/>
      <dgm:spPr/>
      <dgm:t>
        <a:bodyPr/>
        <a:lstStyle/>
        <a:p>
          <a:endParaRPr lang="en-US"/>
        </a:p>
      </dgm:t>
    </dgm:pt>
    <dgm:pt modelId="{96457FAA-9A84-4B3D-8FB4-57E385DEB344}" type="parTrans" cxnId="{ABFC2113-8E67-4E1E-9DEF-3C229C3F3AC5}">
      <dgm:prSet/>
      <dgm:spPr/>
      <dgm:t>
        <a:bodyPr/>
        <a:lstStyle/>
        <a:p>
          <a:endParaRPr lang="en-US"/>
        </a:p>
      </dgm:t>
    </dgm:pt>
    <dgm:pt modelId="{F6761D14-4322-4B16-95C0-7187A951B33A}">
      <dgm:prSet phldrT="[Text]"/>
      <dgm:spPr/>
      <dgm:t>
        <a:bodyPr/>
        <a:lstStyle/>
        <a:p>
          <a:r>
            <a:rPr lang="bn-BD" dirty="0" smtClean="0"/>
            <a:t> জলীয় বাষ্প</a:t>
          </a:r>
          <a:endParaRPr lang="en-US" dirty="0"/>
        </a:p>
      </dgm:t>
    </dgm:pt>
    <dgm:pt modelId="{F046E075-AE2D-4AC5-B473-1EAA958A70CE}" type="sibTrans" cxnId="{2A024B66-3CAF-4A57-AD1F-300CDE8609FE}">
      <dgm:prSet/>
      <dgm:spPr/>
      <dgm:t>
        <a:bodyPr/>
        <a:lstStyle/>
        <a:p>
          <a:endParaRPr lang="en-US"/>
        </a:p>
      </dgm:t>
    </dgm:pt>
    <dgm:pt modelId="{40016708-B458-4649-9CEF-B81813B8A16C}" type="parTrans" cxnId="{2A024B66-3CAF-4A57-AD1F-300CDE8609FE}">
      <dgm:prSet/>
      <dgm:spPr/>
      <dgm:t>
        <a:bodyPr/>
        <a:lstStyle/>
        <a:p>
          <a:endParaRPr lang="en-US"/>
        </a:p>
      </dgm:t>
    </dgm:pt>
    <dgm:pt modelId="{6CDA6198-84B0-4F95-A7CD-48D277F14CF3}">
      <dgm:prSet phldrT="[Text]"/>
      <dgm:spPr/>
      <dgm:t>
        <a:bodyPr/>
        <a:lstStyle/>
        <a:p>
          <a:r>
            <a:rPr lang="bn-BD" dirty="0" smtClean="0"/>
            <a:t>  </a:t>
          </a:r>
          <a:r>
            <a:rPr lang="en-US" dirty="0" smtClean="0"/>
            <a:t> V </a:t>
          </a:r>
          <a:r>
            <a:rPr lang="bn-BD" dirty="0" smtClean="0"/>
            <a:t> আকৃতি</a:t>
          </a:r>
          <a:endParaRPr lang="en-US" dirty="0"/>
        </a:p>
      </dgm:t>
    </dgm:pt>
    <dgm:pt modelId="{B7B86DE7-4DF5-4F99-A123-FC59A188329A}" type="sibTrans" cxnId="{6495DB34-7915-419A-B1E5-CBB78CAC1B08}">
      <dgm:prSet/>
      <dgm:spPr/>
      <dgm:t>
        <a:bodyPr/>
        <a:lstStyle/>
        <a:p>
          <a:endParaRPr lang="en-US"/>
        </a:p>
      </dgm:t>
    </dgm:pt>
    <dgm:pt modelId="{034F5275-8085-4DB2-8225-F6C641E3CC89}" type="parTrans" cxnId="{6495DB34-7915-419A-B1E5-CBB78CAC1B08}">
      <dgm:prSet/>
      <dgm:spPr/>
      <dgm:t>
        <a:bodyPr/>
        <a:lstStyle/>
        <a:p>
          <a:endParaRPr lang="en-US"/>
        </a:p>
      </dgm:t>
    </dgm:pt>
    <dgm:pt modelId="{B1D75A04-DD8C-4302-9A5F-ECB0BBCF7030}" type="pres">
      <dgm:prSet presAssocID="{31CDB7D9-0355-4379-8C9D-95FBE35A6B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FB0A4-4771-4447-8A95-02DD251D101C}" type="pres">
      <dgm:prSet presAssocID="{18DD7DAC-D121-40CE-BA30-60097C3738EC}" presName="comp" presStyleCnt="0"/>
      <dgm:spPr/>
      <dgm:t>
        <a:bodyPr/>
        <a:lstStyle/>
        <a:p>
          <a:endParaRPr lang="en-US"/>
        </a:p>
      </dgm:t>
    </dgm:pt>
    <dgm:pt modelId="{8679AAD1-504C-41E8-976F-68AD978F2CEF}" type="pres">
      <dgm:prSet presAssocID="{18DD7DAC-D121-40CE-BA30-60097C3738EC}" presName="box" presStyleLbl="node1" presStyleIdx="0" presStyleCnt="3"/>
      <dgm:spPr/>
      <dgm:t>
        <a:bodyPr/>
        <a:lstStyle/>
        <a:p>
          <a:endParaRPr lang="en-US"/>
        </a:p>
      </dgm:t>
    </dgm:pt>
    <dgm:pt modelId="{2CE14792-4DEA-4345-87DF-0FB0AD68917C}" type="pres">
      <dgm:prSet presAssocID="{18DD7DAC-D121-40CE-BA30-60097C3738E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EF6EAA91-3F74-4EEB-8A67-2E264FCDE5B5}" type="pres">
      <dgm:prSet presAssocID="{18DD7DAC-D121-40CE-BA30-60097C3738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08EE1-840F-4829-89FE-0C3C64565271}" type="pres">
      <dgm:prSet presAssocID="{38D04FF6-4335-423F-9C8D-70CF96E44121}" presName="spacer" presStyleCnt="0"/>
      <dgm:spPr/>
      <dgm:t>
        <a:bodyPr/>
        <a:lstStyle/>
        <a:p>
          <a:endParaRPr lang="en-US"/>
        </a:p>
      </dgm:t>
    </dgm:pt>
    <dgm:pt modelId="{83367CE5-1AAF-407D-AA4A-73F451BE6CFD}" type="pres">
      <dgm:prSet presAssocID="{77B03082-B9CC-4184-903E-3A5530C83D80}" presName="comp" presStyleCnt="0"/>
      <dgm:spPr/>
      <dgm:t>
        <a:bodyPr/>
        <a:lstStyle/>
        <a:p>
          <a:endParaRPr lang="en-US"/>
        </a:p>
      </dgm:t>
    </dgm:pt>
    <dgm:pt modelId="{DA6170C5-3956-4FDB-B400-3F8F2ABB0BCF}" type="pres">
      <dgm:prSet presAssocID="{77B03082-B9CC-4184-903E-3A5530C83D80}" presName="box" presStyleLbl="node1" presStyleIdx="1" presStyleCnt="3"/>
      <dgm:spPr/>
      <dgm:t>
        <a:bodyPr/>
        <a:lstStyle/>
        <a:p>
          <a:endParaRPr lang="en-US"/>
        </a:p>
      </dgm:t>
    </dgm:pt>
    <dgm:pt modelId="{ED5D7F96-8880-41AE-80B2-D5FCCDE10322}" type="pres">
      <dgm:prSet presAssocID="{77B03082-B9CC-4184-903E-3A5530C83D8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83224EB0-D76E-4A60-A235-82D3642DD6F1}" type="pres">
      <dgm:prSet presAssocID="{77B03082-B9CC-4184-903E-3A5530C83D8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A46FE-0F08-4239-8553-452E273A80CF}" type="pres">
      <dgm:prSet presAssocID="{8C58C6B9-DDCE-442B-85BE-C5718C19CFD8}" presName="spacer" presStyleCnt="0"/>
      <dgm:spPr/>
      <dgm:t>
        <a:bodyPr/>
        <a:lstStyle/>
        <a:p>
          <a:endParaRPr lang="en-US"/>
        </a:p>
      </dgm:t>
    </dgm:pt>
    <dgm:pt modelId="{16DC890C-C3D6-44E1-8F97-4CB587044FAF}" type="pres">
      <dgm:prSet presAssocID="{9252FA0E-98DE-4817-B0BC-A1C068C8D4D0}" presName="comp" presStyleCnt="0"/>
      <dgm:spPr/>
      <dgm:t>
        <a:bodyPr/>
        <a:lstStyle/>
        <a:p>
          <a:endParaRPr lang="en-US"/>
        </a:p>
      </dgm:t>
    </dgm:pt>
    <dgm:pt modelId="{9695331C-81F0-4AA3-A437-FAEF7EA34E84}" type="pres">
      <dgm:prSet presAssocID="{9252FA0E-98DE-4817-B0BC-A1C068C8D4D0}" presName="box" presStyleLbl="node1" presStyleIdx="2" presStyleCnt="3"/>
      <dgm:spPr/>
      <dgm:t>
        <a:bodyPr/>
        <a:lstStyle/>
        <a:p>
          <a:endParaRPr lang="en-US"/>
        </a:p>
      </dgm:t>
    </dgm:pt>
    <dgm:pt modelId="{AF5DEF3B-785F-4CD3-8E2B-F71A96C2493B}" type="pres">
      <dgm:prSet presAssocID="{9252FA0E-98DE-4817-B0BC-A1C068C8D4D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2DF079CC-99CE-4E31-9EB4-F9EFE429271F}" type="pres">
      <dgm:prSet presAssocID="{9252FA0E-98DE-4817-B0BC-A1C068C8D4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BB619-8B2C-435D-80A2-1283D744AEE5}" type="presOf" srcId="{446FBD63-3519-4B7C-8D02-FF593EA5248A}" destId="{DA6170C5-3956-4FDB-B400-3F8F2ABB0BCF}" srcOrd="0" destOrd="1" presId="urn:microsoft.com/office/officeart/2005/8/layout/vList4"/>
    <dgm:cxn modelId="{B3B760A2-3D62-4816-86F3-1DE61BFC7B1F}" type="presOf" srcId="{D2AFE50C-0851-4BEC-BB5E-8E920C0FAA96}" destId="{2DF079CC-99CE-4E31-9EB4-F9EFE429271F}" srcOrd="1" destOrd="1" presId="urn:microsoft.com/office/officeart/2005/8/layout/vList4"/>
    <dgm:cxn modelId="{893E9249-EE92-4B2F-AC57-D2B55159220A}" type="presOf" srcId="{F6761D14-4322-4B16-95C0-7187A951B33A}" destId="{2DF079CC-99CE-4E31-9EB4-F9EFE429271F}" srcOrd="1" destOrd="2" presId="urn:microsoft.com/office/officeart/2005/8/layout/vList4"/>
    <dgm:cxn modelId="{BC7376AA-CBD0-448F-8610-115EF58B93A9}" type="presOf" srcId="{6CDA6198-84B0-4F95-A7CD-48D277F14CF3}" destId="{EF6EAA91-3F74-4EEB-8A67-2E264FCDE5B5}" srcOrd="1" destOrd="1" presId="urn:microsoft.com/office/officeart/2005/8/layout/vList4"/>
    <dgm:cxn modelId="{2A024B66-3CAF-4A57-AD1F-300CDE8609FE}" srcId="{9252FA0E-98DE-4817-B0BC-A1C068C8D4D0}" destId="{F6761D14-4322-4B16-95C0-7187A951B33A}" srcOrd="1" destOrd="0" parTransId="{40016708-B458-4649-9CEF-B81813B8A16C}" sibTransId="{F046E075-AE2D-4AC5-B473-1EAA958A70CE}"/>
    <dgm:cxn modelId="{29A6C922-571D-4958-8D21-28C42C9BCD2B}" type="presOf" srcId="{9252FA0E-98DE-4817-B0BC-A1C068C8D4D0}" destId="{2DF079CC-99CE-4E31-9EB4-F9EFE429271F}" srcOrd="1" destOrd="0" presId="urn:microsoft.com/office/officeart/2005/8/layout/vList4"/>
    <dgm:cxn modelId="{6495DB34-7915-419A-B1E5-CBB78CAC1B08}" srcId="{18DD7DAC-D121-40CE-BA30-60097C3738EC}" destId="{6CDA6198-84B0-4F95-A7CD-48D277F14CF3}" srcOrd="0" destOrd="0" parTransId="{034F5275-8085-4DB2-8225-F6C641E3CC89}" sibTransId="{B7B86DE7-4DF5-4F99-A123-FC59A188329A}"/>
    <dgm:cxn modelId="{4F846A1C-BFE0-4A9C-9D27-55A1D5378594}" srcId="{18DD7DAC-D121-40CE-BA30-60097C3738EC}" destId="{A7B71807-E137-4563-B3D2-24005394D6A6}" srcOrd="1" destOrd="0" parTransId="{965B2CC2-1C9E-4F95-9648-48484558DA81}" sibTransId="{9D25FC4B-877B-4764-B9D4-026D0D87316A}"/>
    <dgm:cxn modelId="{585DB311-01CD-4042-A1FF-D85BAE897C9A}" type="presOf" srcId="{77B03082-B9CC-4184-903E-3A5530C83D80}" destId="{83224EB0-D76E-4A60-A235-82D3642DD6F1}" srcOrd="1" destOrd="0" presId="urn:microsoft.com/office/officeart/2005/8/layout/vList4"/>
    <dgm:cxn modelId="{5AFC9167-6DC6-4992-9383-02463A1574FA}" type="presOf" srcId="{18DD7DAC-D121-40CE-BA30-60097C3738EC}" destId="{8679AAD1-504C-41E8-976F-68AD978F2CEF}" srcOrd="0" destOrd="0" presId="urn:microsoft.com/office/officeart/2005/8/layout/vList4"/>
    <dgm:cxn modelId="{52169517-0597-4985-8C33-E2957203EF40}" type="presOf" srcId="{446FBD63-3519-4B7C-8D02-FF593EA5248A}" destId="{83224EB0-D76E-4A60-A235-82D3642DD6F1}" srcOrd="1" destOrd="1" presId="urn:microsoft.com/office/officeart/2005/8/layout/vList4"/>
    <dgm:cxn modelId="{8CCDA5DB-5654-4CD5-95C2-46CDDF99033F}" type="presOf" srcId="{D2AFE50C-0851-4BEC-BB5E-8E920C0FAA96}" destId="{9695331C-81F0-4AA3-A437-FAEF7EA34E84}" srcOrd="0" destOrd="1" presId="urn:microsoft.com/office/officeart/2005/8/layout/vList4"/>
    <dgm:cxn modelId="{50FDC909-391D-4C4C-BD06-AEE1C07BAAAF}" srcId="{31CDB7D9-0355-4379-8C9D-95FBE35A6B1C}" destId="{9252FA0E-98DE-4817-B0BC-A1C068C8D4D0}" srcOrd="2" destOrd="0" parTransId="{D54CA6C4-EAEB-4168-B4FD-3010B92E27DF}" sibTransId="{3CAE0E08-64A9-4534-BB3F-C5D10C1D97E8}"/>
    <dgm:cxn modelId="{ABFC2113-8E67-4E1E-9DEF-3C229C3F3AC5}" srcId="{9252FA0E-98DE-4817-B0BC-A1C068C8D4D0}" destId="{D2AFE50C-0851-4BEC-BB5E-8E920C0FAA96}" srcOrd="0" destOrd="0" parTransId="{96457FAA-9A84-4B3D-8FB4-57E385DEB344}" sibTransId="{A2F24FA7-3638-4BA4-94B0-32E4725A7B0A}"/>
    <dgm:cxn modelId="{540EAA21-5A42-4B9A-810E-266ADD4DCE31}" type="presOf" srcId="{A7B71807-E137-4563-B3D2-24005394D6A6}" destId="{8679AAD1-504C-41E8-976F-68AD978F2CEF}" srcOrd="0" destOrd="2" presId="urn:microsoft.com/office/officeart/2005/8/layout/vList4"/>
    <dgm:cxn modelId="{06335120-5AC1-406C-A776-5B230DE90C94}" type="presOf" srcId="{6CDA6198-84B0-4F95-A7CD-48D277F14CF3}" destId="{8679AAD1-504C-41E8-976F-68AD978F2CEF}" srcOrd="0" destOrd="1" presId="urn:microsoft.com/office/officeart/2005/8/layout/vList4"/>
    <dgm:cxn modelId="{8EDDD3B9-F91B-40FD-AF8F-7AD59CA4DB8E}" type="presOf" srcId="{18DD7DAC-D121-40CE-BA30-60097C3738EC}" destId="{EF6EAA91-3F74-4EEB-8A67-2E264FCDE5B5}" srcOrd="1" destOrd="0" presId="urn:microsoft.com/office/officeart/2005/8/layout/vList4"/>
    <dgm:cxn modelId="{9D9A520F-2FB6-4526-9999-3CEB0999887A}" srcId="{77B03082-B9CC-4184-903E-3A5530C83D80}" destId="{446FBD63-3519-4B7C-8D02-FF593EA5248A}" srcOrd="0" destOrd="0" parTransId="{69FED9ED-23C6-4AF0-9771-264A12089671}" sibTransId="{D798062C-465F-4A5E-90A9-CC32C4EDE237}"/>
    <dgm:cxn modelId="{3D043709-326A-43E5-AF9A-4415EE418EB9}" type="presOf" srcId="{77B03082-B9CC-4184-903E-3A5530C83D80}" destId="{DA6170C5-3956-4FDB-B400-3F8F2ABB0BCF}" srcOrd="0" destOrd="0" presId="urn:microsoft.com/office/officeart/2005/8/layout/vList4"/>
    <dgm:cxn modelId="{AD463B86-BF26-4A5C-B0DA-8439AF805EA7}" srcId="{31CDB7D9-0355-4379-8C9D-95FBE35A6B1C}" destId="{18DD7DAC-D121-40CE-BA30-60097C3738EC}" srcOrd="0" destOrd="0" parTransId="{FBE01637-3843-4D60-92DB-F47A2B283668}" sibTransId="{38D04FF6-4335-423F-9C8D-70CF96E44121}"/>
    <dgm:cxn modelId="{64A1DE1E-E4E8-456B-B1D3-34987FB00C53}" type="presOf" srcId="{31CDB7D9-0355-4379-8C9D-95FBE35A6B1C}" destId="{B1D75A04-DD8C-4302-9A5F-ECB0BBCF7030}" srcOrd="0" destOrd="0" presId="urn:microsoft.com/office/officeart/2005/8/layout/vList4"/>
    <dgm:cxn modelId="{5F249025-7460-4EAB-8246-3A8EEC4AD1FE}" srcId="{31CDB7D9-0355-4379-8C9D-95FBE35A6B1C}" destId="{77B03082-B9CC-4184-903E-3A5530C83D80}" srcOrd="1" destOrd="0" parTransId="{59ABFF36-C7A9-46EF-B4BA-A54831F683DE}" sibTransId="{8C58C6B9-DDCE-442B-85BE-C5718C19CFD8}"/>
    <dgm:cxn modelId="{BAB172B9-9B8E-4776-85B7-96A6E88C7026}" type="presOf" srcId="{A7B71807-E137-4563-B3D2-24005394D6A6}" destId="{EF6EAA91-3F74-4EEB-8A67-2E264FCDE5B5}" srcOrd="1" destOrd="2" presId="urn:microsoft.com/office/officeart/2005/8/layout/vList4"/>
    <dgm:cxn modelId="{00B8EB9F-2B34-4C31-BEE4-7FB8F5FBC74B}" type="presOf" srcId="{F6761D14-4322-4B16-95C0-7187A951B33A}" destId="{9695331C-81F0-4AA3-A437-FAEF7EA34E84}" srcOrd="0" destOrd="2" presId="urn:microsoft.com/office/officeart/2005/8/layout/vList4"/>
    <dgm:cxn modelId="{17AA2F1B-E131-4CF7-9971-0F9042373338}" type="presOf" srcId="{9252FA0E-98DE-4817-B0BC-A1C068C8D4D0}" destId="{9695331C-81F0-4AA3-A437-FAEF7EA34E84}" srcOrd="0" destOrd="0" presId="urn:microsoft.com/office/officeart/2005/8/layout/vList4"/>
    <dgm:cxn modelId="{B6255AB5-194E-48B4-94B3-E0AFD3E8056E}" type="presParOf" srcId="{B1D75A04-DD8C-4302-9A5F-ECB0BBCF7030}" destId="{0BAFB0A4-4771-4447-8A95-02DD251D101C}" srcOrd="0" destOrd="0" presId="urn:microsoft.com/office/officeart/2005/8/layout/vList4"/>
    <dgm:cxn modelId="{4CBAC358-C002-4E35-8A87-C23B1008740A}" type="presParOf" srcId="{0BAFB0A4-4771-4447-8A95-02DD251D101C}" destId="{8679AAD1-504C-41E8-976F-68AD978F2CEF}" srcOrd="0" destOrd="0" presId="urn:microsoft.com/office/officeart/2005/8/layout/vList4"/>
    <dgm:cxn modelId="{18ED715B-E994-4BF3-9369-995F6980582B}" type="presParOf" srcId="{0BAFB0A4-4771-4447-8A95-02DD251D101C}" destId="{2CE14792-4DEA-4345-87DF-0FB0AD68917C}" srcOrd="1" destOrd="0" presId="urn:microsoft.com/office/officeart/2005/8/layout/vList4"/>
    <dgm:cxn modelId="{54BF88BA-CD83-4580-8DD8-06F326A40197}" type="presParOf" srcId="{0BAFB0A4-4771-4447-8A95-02DD251D101C}" destId="{EF6EAA91-3F74-4EEB-8A67-2E264FCDE5B5}" srcOrd="2" destOrd="0" presId="urn:microsoft.com/office/officeart/2005/8/layout/vList4"/>
    <dgm:cxn modelId="{58A60640-9392-4896-B518-164C7E5A8AFB}" type="presParOf" srcId="{B1D75A04-DD8C-4302-9A5F-ECB0BBCF7030}" destId="{E7B08EE1-840F-4829-89FE-0C3C64565271}" srcOrd="1" destOrd="0" presId="urn:microsoft.com/office/officeart/2005/8/layout/vList4"/>
    <dgm:cxn modelId="{A845BC69-C756-41BF-9785-6EDDEB2E76BF}" type="presParOf" srcId="{B1D75A04-DD8C-4302-9A5F-ECB0BBCF7030}" destId="{83367CE5-1AAF-407D-AA4A-73F451BE6CFD}" srcOrd="2" destOrd="0" presId="urn:microsoft.com/office/officeart/2005/8/layout/vList4"/>
    <dgm:cxn modelId="{D4F2EACA-003F-4A6F-9A83-660DD29157B2}" type="presParOf" srcId="{83367CE5-1AAF-407D-AA4A-73F451BE6CFD}" destId="{DA6170C5-3956-4FDB-B400-3F8F2ABB0BCF}" srcOrd="0" destOrd="0" presId="urn:microsoft.com/office/officeart/2005/8/layout/vList4"/>
    <dgm:cxn modelId="{E18FF154-A5B2-40F6-B5EC-E88AE16B59CB}" type="presParOf" srcId="{83367CE5-1AAF-407D-AA4A-73F451BE6CFD}" destId="{ED5D7F96-8880-41AE-80B2-D5FCCDE10322}" srcOrd="1" destOrd="0" presId="urn:microsoft.com/office/officeart/2005/8/layout/vList4"/>
    <dgm:cxn modelId="{B07A79ED-CF79-4C29-8556-2EEB912E554A}" type="presParOf" srcId="{83367CE5-1AAF-407D-AA4A-73F451BE6CFD}" destId="{83224EB0-D76E-4A60-A235-82D3642DD6F1}" srcOrd="2" destOrd="0" presId="urn:microsoft.com/office/officeart/2005/8/layout/vList4"/>
    <dgm:cxn modelId="{8F636C25-6DFE-44FD-8DA4-3E11112D3988}" type="presParOf" srcId="{B1D75A04-DD8C-4302-9A5F-ECB0BBCF7030}" destId="{F87A46FE-0F08-4239-8553-452E273A80CF}" srcOrd="3" destOrd="0" presId="urn:microsoft.com/office/officeart/2005/8/layout/vList4"/>
    <dgm:cxn modelId="{31314B38-3830-4D9C-B4C9-6BD0086E5FD7}" type="presParOf" srcId="{B1D75A04-DD8C-4302-9A5F-ECB0BBCF7030}" destId="{16DC890C-C3D6-44E1-8F97-4CB587044FAF}" srcOrd="4" destOrd="0" presId="urn:microsoft.com/office/officeart/2005/8/layout/vList4"/>
    <dgm:cxn modelId="{FCF787C4-0170-48EE-9E94-2F75F56C34B8}" type="presParOf" srcId="{16DC890C-C3D6-44E1-8F97-4CB587044FAF}" destId="{9695331C-81F0-4AA3-A437-FAEF7EA34E84}" srcOrd="0" destOrd="0" presId="urn:microsoft.com/office/officeart/2005/8/layout/vList4"/>
    <dgm:cxn modelId="{AEB2F26C-156C-49AE-A050-8FB74B5C0B1D}" type="presParOf" srcId="{16DC890C-C3D6-44E1-8F97-4CB587044FAF}" destId="{AF5DEF3B-785F-4CD3-8E2B-F71A96C2493B}" srcOrd="1" destOrd="0" presId="urn:microsoft.com/office/officeart/2005/8/layout/vList4"/>
    <dgm:cxn modelId="{6E010AD4-9791-44B5-947C-791061ADDB0D}" type="presParOf" srcId="{16DC890C-C3D6-44E1-8F97-4CB587044FAF}" destId="{2DF079CC-99CE-4E31-9EB4-F9EFE42927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90E79-B826-48FE-953C-A8104684247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7F092-0E1F-47A6-9A10-DE5E8664F642}">
      <dgm:prSet phldrT="[Text]"/>
      <dgm:spPr/>
      <dgm:t>
        <a:bodyPr/>
        <a:lstStyle/>
        <a:p>
          <a:r>
            <a:rPr lang="bn-BD" dirty="0" smtClean="0"/>
            <a:t>রসায়নের ক্ষেত্রসমূহ</a:t>
          </a:r>
          <a:endParaRPr lang="en-US" dirty="0"/>
        </a:p>
      </dgm:t>
    </dgm:pt>
    <dgm:pt modelId="{30FCE7B3-AB1E-424C-B04F-6E380307BCDE}" type="parTrans" cxnId="{D45E0CE2-0DCB-4340-A27D-EEBD64D28DFC}">
      <dgm:prSet/>
      <dgm:spPr/>
      <dgm:t>
        <a:bodyPr/>
        <a:lstStyle/>
        <a:p>
          <a:endParaRPr lang="en-US"/>
        </a:p>
      </dgm:t>
    </dgm:pt>
    <dgm:pt modelId="{C930D60A-42ED-4365-A19B-DD1362366E59}" type="sibTrans" cxnId="{D45E0CE2-0DCB-4340-A27D-EEBD64D28DFC}">
      <dgm:prSet/>
      <dgm:spPr/>
      <dgm:t>
        <a:bodyPr/>
        <a:lstStyle/>
        <a:p>
          <a:endParaRPr lang="en-US"/>
        </a:p>
      </dgm:t>
    </dgm:pt>
    <dgm:pt modelId="{B59DB14F-0236-4BEB-8A2A-E69D836B15E3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12F553-FAFF-46F1-8834-7A0C840CE81B}" type="parTrans" cxnId="{6B639FE4-EC55-4C76-97D4-719A58BF4BAB}">
      <dgm:prSet/>
      <dgm:spPr/>
      <dgm:t>
        <a:bodyPr/>
        <a:lstStyle/>
        <a:p>
          <a:endParaRPr lang="en-US"/>
        </a:p>
      </dgm:t>
    </dgm:pt>
    <dgm:pt modelId="{AF9E9E14-495B-489F-A2DE-D228A17A0F2D}" type="sibTrans" cxnId="{6B639FE4-EC55-4C76-97D4-719A58BF4BAB}">
      <dgm:prSet/>
      <dgm:spPr/>
      <dgm:t>
        <a:bodyPr/>
        <a:lstStyle/>
        <a:p>
          <a:endParaRPr lang="en-US"/>
        </a:p>
      </dgm:t>
    </dgm:pt>
    <dgm:pt modelId="{C63F714A-ECAD-4349-9F14-8EE67D86C755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D6EDC57-2DE8-461D-860B-41F1E1675966}" type="parTrans" cxnId="{490D3DB8-77EF-4256-9F8A-03B352C4F450}">
      <dgm:prSet/>
      <dgm:spPr/>
      <dgm:t>
        <a:bodyPr/>
        <a:lstStyle/>
        <a:p>
          <a:endParaRPr lang="en-US"/>
        </a:p>
      </dgm:t>
    </dgm:pt>
    <dgm:pt modelId="{2E090D50-574F-4AB3-BA2F-F389A4282AAD}" type="sibTrans" cxnId="{490D3DB8-77EF-4256-9F8A-03B352C4F450}">
      <dgm:prSet/>
      <dgm:spPr/>
      <dgm:t>
        <a:bodyPr/>
        <a:lstStyle/>
        <a:p>
          <a:endParaRPr lang="en-US"/>
        </a:p>
      </dgm:t>
    </dgm:pt>
    <dgm:pt modelId="{EE7D5B7C-6ED2-4A53-9B91-B83A6CF57BC0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06716036-53EA-4626-9AFC-4009DBE70549}" type="parTrans" cxnId="{B5C7A582-C04F-4EC1-AAAB-24D5BFFEBB5D}">
      <dgm:prSet/>
      <dgm:spPr/>
      <dgm:t>
        <a:bodyPr/>
        <a:lstStyle/>
        <a:p>
          <a:endParaRPr lang="en-US"/>
        </a:p>
      </dgm:t>
    </dgm:pt>
    <dgm:pt modelId="{13DD2577-667A-4EA1-BD7B-6FD62BAF8190}" type="sibTrans" cxnId="{B5C7A582-C04F-4EC1-AAAB-24D5BFFEBB5D}">
      <dgm:prSet/>
      <dgm:spPr/>
      <dgm:t>
        <a:bodyPr/>
        <a:lstStyle/>
        <a:p>
          <a:endParaRPr lang="en-US"/>
        </a:p>
      </dgm:t>
    </dgm:pt>
    <dgm:pt modelId="{AF22FC15-5A43-44E5-90B1-B48091BF5821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8373244-439C-4C49-9AE8-F8764FD57D78}" type="parTrans" cxnId="{9CB22289-2EBB-491D-9A8F-9EE676344325}">
      <dgm:prSet/>
      <dgm:spPr/>
      <dgm:t>
        <a:bodyPr/>
        <a:lstStyle/>
        <a:p>
          <a:endParaRPr lang="en-US"/>
        </a:p>
      </dgm:t>
    </dgm:pt>
    <dgm:pt modelId="{99E0B0D3-4CAA-4C76-955A-85015DB7D5D3}" type="sibTrans" cxnId="{9CB22289-2EBB-491D-9A8F-9EE676344325}">
      <dgm:prSet/>
      <dgm:spPr/>
      <dgm:t>
        <a:bodyPr/>
        <a:lstStyle/>
        <a:p>
          <a:endParaRPr lang="en-US"/>
        </a:p>
      </dgm:t>
    </dgm:pt>
    <dgm:pt modelId="{7748B75B-C14C-4FA7-AECF-BA58C9225718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02F78F-2B23-4122-8DDC-D45407395D4C}" type="parTrans" cxnId="{E8F4CE09-EB92-4833-931D-FBD0849B2308}">
      <dgm:prSet/>
      <dgm:spPr/>
      <dgm:t>
        <a:bodyPr/>
        <a:lstStyle/>
        <a:p>
          <a:endParaRPr lang="en-US"/>
        </a:p>
      </dgm:t>
    </dgm:pt>
    <dgm:pt modelId="{2E05CB9A-9DFA-4D5F-A70C-20064B3CA3C3}" type="sibTrans" cxnId="{E8F4CE09-EB92-4833-931D-FBD0849B2308}">
      <dgm:prSet/>
      <dgm:spPr/>
      <dgm:t>
        <a:bodyPr/>
        <a:lstStyle/>
        <a:p>
          <a:endParaRPr lang="en-US"/>
        </a:p>
      </dgm:t>
    </dgm:pt>
    <dgm:pt modelId="{277198AC-E84C-4860-AE7A-EC343EDB9CD9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FA416F-86A3-4F9F-9C71-FAE720E9E270}" type="parTrans" cxnId="{1250DABD-9F85-4BF8-A133-0255F6E1B56C}">
      <dgm:prSet/>
      <dgm:spPr/>
      <dgm:t>
        <a:bodyPr/>
        <a:lstStyle/>
        <a:p>
          <a:endParaRPr lang="en-US"/>
        </a:p>
      </dgm:t>
    </dgm:pt>
    <dgm:pt modelId="{D3FAAA90-173D-47E3-B9DF-451D009CF2EC}" type="sibTrans" cxnId="{1250DABD-9F85-4BF8-A133-0255F6E1B56C}">
      <dgm:prSet/>
      <dgm:spPr/>
      <dgm:t>
        <a:bodyPr/>
        <a:lstStyle/>
        <a:p>
          <a:endParaRPr lang="en-US"/>
        </a:p>
      </dgm:t>
    </dgm:pt>
    <dgm:pt modelId="{61B291E8-445F-42A5-9B94-2577E532742F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73972B-AF31-4ED8-83F9-2A72B911ADF3}" type="parTrans" cxnId="{F6C4E1A6-6761-45C6-A320-4BE2E15D3510}">
      <dgm:prSet/>
      <dgm:spPr/>
      <dgm:t>
        <a:bodyPr/>
        <a:lstStyle/>
        <a:p>
          <a:endParaRPr lang="en-US"/>
        </a:p>
      </dgm:t>
    </dgm:pt>
    <dgm:pt modelId="{611D9CF7-E57A-4727-B03B-8BCA7F0279F1}" type="sibTrans" cxnId="{F6C4E1A6-6761-45C6-A320-4BE2E15D3510}">
      <dgm:prSet/>
      <dgm:spPr/>
      <dgm:t>
        <a:bodyPr/>
        <a:lstStyle/>
        <a:p>
          <a:endParaRPr lang="en-US"/>
        </a:p>
      </dgm:t>
    </dgm:pt>
    <dgm:pt modelId="{008BA082-E889-4531-8B79-16180B750114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490EB6-B53F-4510-B480-0D83C2FE08F2}" type="parTrans" cxnId="{1E8CCB95-F910-45E4-A4FB-32722D291D13}">
      <dgm:prSet/>
      <dgm:spPr/>
      <dgm:t>
        <a:bodyPr/>
        <a:lstStyle/>
        <a:p>
          <a:endParaRPr lang="en-US"/>
        </a:p>
      </dgm:t>
    </dgm:pt>
    <dgm:pt modelId="{69B9C6A4-0F6D-438A-90BB-9DCBEACAB643}" type="sibTrans" cxnId="{1E8CCB95-F910-45E4-A4FB-32722D291D13}">
      <dgm:prSet/>
      <dgm:spPr/>
      <dgm:t>
        <a:bodyPr/>
        <a:lstStyle/>
        <a:p>
          <a:endParaRPr lang="en-US"/>
        </a:p>
      </dgm:t>
    </dgm:pt>
    <dgm:pt modelId="{072675D3-92FD-4C06-8CF4-56EE5FB53CBC}" type="pres">
      <dgm:prSet presAssocID="{82390E79-B826-48FE-953C-A810468424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CE980-BC0C-40DF-BC7D-C9BC70E39327}" type="pres">
      <dgm:prSet presAssocID="{7AF7F092-0E1F-47A6-9A10-DE5E8664F642}" presName="centerShape" presStyleLbl="node0" presStyleIdx="0" presStyleCnt="1"/>
      <dgm:spPr/>
      <dgm:t>
        <a:bodyPr/>
        <a:lstStyle/>
        <a:p>
          <a:endParaRPr lang="en-US"/>
        </a:p>
      </dgm:t>
    </dgm:pt>
    <dgm:pt modelId="{53FD9BC7-9A26-4B22-A8A7-F88039F54713}" type="pres">
      <dgm:prSet presAssocID="{F812F553-FAFF-46F1-8834-7A0C840CE81B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61041C6-0C3B-4A7D-924C-4CC8F6CAE7EC}" type="pres">
      <dgm:prSet presAssocID="{F812F553-FAFF-46F1-8834-7A0C840CE81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ABDDFE1-5BE5-425D-A930-25FC54F033D6}" type="pres">
      <dgm:prSet presAssocID="{B59DB14F-0236-4BEB-8A2A-E69D836B15E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D8A7D-596A-4955-9123-015A120B66DC}" type="pres">
      <dgm:prSet presAssocID="{AD6EDC57-2DE8-461D-860B-41F1E167596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DCE3AD4D-C26E-46F7-9F22-BA61A6890469}" type="pres">
      <dgm:prSet presAssocID="{AD6EDC57-2DE8-461D-860B-41F1E167596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BB60029-F738-48D1-9515-CE2C02EE00EF}" type="pres">
      <dgm:prSet presAssocID="{C63F714A-ECAD-4349-9F14-8EE67D86C7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7892-C6C2-4B28-A069-C177A33FE1C6}" type="pres">
      <dgm:prSet presAssocID="{8C490EB6-B53F-4510-B480-0D83C2FE08F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A7984AEC-5EE7-4B1B-8198-6BE3479A55D2}" type="pres">
      <dgm:prSet presAssocID="{8C490EB6-B53F-4510-B480-0D83C2FE08F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1C9D46B-BB6D-42A9-9C70-BE33FA95C338}" type="pres">
      <dgm:prSet presAssocID="{008BA082-E889-4531-8B79-16180B75011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5831-F6A3-4EFB-AB86-874EC821FF3C}" type="pres">
      <dgm:prSet presAssocID="{9B73972B-AF31-4ED8-83F9-2A72B911ADF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808F1400-A823-4FE7-9543-9FDE21FDE2E8}" type="pres">
      <dgm:prSet presAssocID="{9B73972B-AF31-4ED8-83F9-2A72B911ADF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77921FE-20AC-4A56-8475-34CD3AC2DA61}" type="pres">
      <dgm:prSet presAssocID="{61B291E8-445F-42A5-9B94-2577E532742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8AC19-0576-45A4-90D8-3762DC5C5666}" type="pres">
      <dgm:prSet presAssocID="{49FA416F-86A3-4F9F-9C71-FAE720E9E2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E2910C30-E363-4F79-992C-0C24EC8F7AFE}" type="pres">
      <dgm:prSet presAssocID="{49FA416F-86A3-4F9F-9C71-FAE720E9E2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E1986D1-7902-4EA2-ACC5-BE05F907C810}" type="pres">
      <dgm:prSet presAssocID="{277198AC-E84C-4860-AE7A-EC343EDB9CD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6A58-957B-4FAA-B11B-A45CC1D73CA4}" type="pres">
      <dgm:prSet presAssocID="{E302F78F-2B23-4122-8DDC-D45407395D4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6117248D-8A0F-465F-9FE3-FB668D8477EB}" type="pres">
      <dgm:prSet presAssocID="{E302F78F-2B23-4122-8DDC-D45407395D4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E417FE9-55D6-41EA-9CE6-4EAD72ED5D04}" type="pres">
      <dgm:prSet presAssocID="{7748B75B-C14C-4FA7-AECF-BA58C9225718}" presName="node" presStyleLbl="node1" presStyleIdx="5" presStyleCnt="8" custAng="19638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4CE23-92B0-480B-A37D-B26B46C7000E}" type="pres">
      <dgm:prSet presAssocID="{06716036-53EA-4626-9AFC-4009DBE7054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FE523C0-D9BF-40E9-ACAF-F614F1B1E0E9}" type="pres">
      <dgm:prSet presAssocID="{06716036-53EA-4626-9AFC-4009DBE7054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4D28D38-F020-4762-9B62-A79FD3E087DC}" type="pres">
      <dgm:prSet presAssocID="{EE7D5B7C-6ED2-4A53-9B91-B83A6CF57B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54F0A-ADE6-4364-A8D0-0FACCDEB4A46}" type="pres">
      <dgm:prSet presAssocID="{48373244-439C-4C49-9AE8-F8764FD57D7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BA54C3F8-40F6-41D6-A5BA-81E811459D59}" type="pres">
      <dgm:prSet presAssocID="{48373244-439C-4C49-9AE8-F8764FD57D7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E19ABC67-4612-43EF-A6EB-9A9083D0C69A}" type="pres">
      <dgm:prSet presAssocID="{AF22FC15-5A43-44E5-90B1-B48091BF582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F060A-9E71-490A-A843-F33283487866}" type="presOf" srcId="{06716036-53EA-4626-9AFC-4009DBE70549}" destId="{F5C4CE23-92B0-480B-A37D-B26B46C7000E}" srcOrd="0" destOrd="0" presId="urn:microsoft.com/office/officeart/2005/8/layout/radial5"/>
    <dgm:cxn modelId="{A1EF90E2-8F1F-4475-A1F1-7EE082273E75}" type="presOf" srcId="{49FA416F-86A3-4F9F-9C71-FAE720E9E270}" destId="{B9F8AC19-0576-45A4-90D8-3762DC5C5666}" srcOrd="0" destOrd="0" presId="urn:microsoft.com/office/officeart/2005/8/layout/radial5"/>
    <dgm:cxn modelId="{B5C7A582-C04F-4EC1-AAAB-24D5BFFEBB5D}" srcId="{7AF7F092-0E1F-47A6-9A10-DE5E8664F642}" destId="{EE7D5B7C-6ED2-4A53-9B91-B83A6CF57BC0}" srcOrd="6" destOrd="0" parTransId="{06716036-53EA-4626-9AFC-4009DBE70549}" sibTransId="{13DD2577-667A-4EA1-BD7B-6FD62BAF8190}"/>
    <dgm:cxn modelId="{695E80C4-0316-4ABD-AB84-7B65CBC09AD7}" type="presOf" srcId="{61B291E8-445F-42A5-9B94-2577E532742F}" destId="{777921FE-20AC-4A56-8475-34CD3AC2DA61}" srcOrd="0" destOrd="0" presId="urn:microsoft.com/office/officeart/2005/8/layout/radial5"/>
    <dgm:cxn modelId="{043235FD-F8B2-4A3A-AC1A-709E24AA7F1C}" type="presOf" srcId="{7AF7F092-0E1F-47A6-9A10-DE5E8664F642}" destId="{A97CE980-BC0C-40DF-BC7D-C9BC70E39327}" srcOrd="0" destOrd="0" presId="urn:microsoft.com/office/officeart/2005/8/layout/radial5"/>
    <dgm:cxn modelId="{6B639FE4-EC55-4C76-97D4-719A58BF4BAB}" srcId="{7AF7F092-0E1F-47A6-9A10-DE5E8664F642}" destId="{B59DB14F-0236-4BEB-8A2A-E69D836B15E3}" srcOrd="0" destOrd="0" parTransId="{F812F553-FAFF-46F1-8834-7A0C840CE81B}" sibTransId="{AF9E9E14-495B-489F-A2DE-D228A17A0F2D}"/>
    <dgm:cxn modelId="{EE34B6E8-D342-4CF3-B628-5C779E3DF335}" type="presOf" srcId="{82390E79-B826-48FE-953C-A81046842472}" destId="{072675D3-92FD-4C06-8CF4-56EE5FB53CBC}" srcOrd="0" destOrd="0" presId="urn:microsoft.com/office/officeart/2005/8/layout/radial5"/>
    <dgm:cxn modelId="{D6F6C9E3-ED6A-4E6F-BAAA-0C5CBE15FE02}" type="presOf" srcId="{9B73972B-AF31-4ED8-83F9-2A72B911ADF3}" destId="{A5955831-F6A3-4EFB-AB86-874EC821FF3C}" srcOrd="0" destOrd="0" presId="urn:microsoft.com/office/officeart/2005/8/layout/radial5"/>
    <dgm:cxn modelId="{FECD73F2-22A2-4D79-B065-6E800F48FD98}" type="presOf" srcId="{06716036-53EA-4626-9AFC-4009DBE70549}" destId="{4FE523C0-D9BF-40E9-ACAF-F614F1B1E0E9}" srcOrd="1" destOrd="0" presId="urn:microsoft.com/office/officeart/2005/8/layout/radial5"/>
    <dgm:cxn modelId="{04C3D10D-C9D5-4A0E-B42E-CB5113AC9095}" type="presOf" srcId="{8C490EB6-B53F-4510-B480-0D83C2FE08F2}" destId="{591A7892-C6C2-4B28-A069-C177A33FE1C6}" srcOrd="0" destOrd="0" presId="urn:microsoft.com/office/officeart/2005/8/layout/radial5"/>
    <dgm:cxn modelId="{AAC60004-A6B4-4863-AF5D-439A00AD1CC4}" type="presOf" srcId="{7748B75B-C14C-4FA7-AECF-BA58C9225718}" destId="{7E417FE9-55D6-41EA-9CE6-4EAD72ED5D04}" srcOrd="0" destOrd="0" presId="urn:microsoft.com/office/officeart/2005/8/layout/radial5"/>
    <dgm:cxn modelId="{EC729903-446B-44FE-862A-84CFD5320CD1}" type="presOf" srcId="{277198AC-E84C-4860-AE7A-EC343EDB9CD9}" destId="{EE1986D1-7902-4EA2-ACC5-BE05F907C810}" srcOrd="0" destOrd="0" presId="urn:microsoft.com/office/officeart/2005/8/layout/radial5"/>
    <dgm:cxn modelId="{B0BD33BE-7A92-4DA8-A5D2-1ABED6B16BBE}" type="presOf" srcId="{F812F553-FAFF-46F1-8834-7A0C840CE81B}" destId="{53FD9BC7-9A26-4B22-A8A7-F88039F54713}" srcOrd="0" destOrd="0" presId="urn:microsoft.com/office/officeart/2005/8/layout/radial5"/>
    <dgm:cxn modelId="{895610DB-C1CF-40D6-984D-2F1A3B575460}" type="presOf" srcId="{AD6EDC57-2DE8-461D-860B-41F1E1675966}" destId="{DCE3AD4D-C26E-46F7-9F22-BA61A6890469}" srcOrd="1" destOrd="0" presId="urn:microsoft.com/office/officeart/2005/8/layout/radial5"/>
    <dgm:cxn modelId="{8780B04C-D0D2-4CEB-B47B-F17FF0F81F88}" type="presOf" srcId="{E302F78F-2B23-4122-8DDC-D45407395D4C}" destId="{07476A58-957B-4FAA-B11B-A45CC1D73CA4}" srcOrd="0" destOrd="0" presId="urn:microsoft.com/office/officeart/2005/8/layout/radial5"/>
    <dgm:cxn modelId="{636C1EC7-F89C-4A39-8534-0F4775225EE5}" type="presOf" srcId="{49FA416F-86A3-4F9F-9C71-FAE720E9E270}" destId="{E2910C30-E363-4F79-992C-0C24EC8F7AFE}" srcOrd="1" destOrd="0" presId="urn:microsoft.com/office/officeart/2005/8/layout/radial5"/>
    <dgm:cxn modelId="{77C3221B-F1F5-4A32-B22D-33E1685FB68C}" type="presOf" srcId="{48373244-439C-4C49-9AE8-F8764FD57D78}" destId="{BA54C3F8-40F6-41D6-A5BA-81E811459D59}" srcOrd="1" destOrd="0" presId="urn:microsoft.com/office/officeart/2005/8/layout/radial5"/>
    <dgm:cxn modelId="{27B3ECDB-CD13-4366-A1A9-9DE16D41CB7F}" type="presOf" srcId="{C63F714A-ECAD-4349-9F14-8EE67D86C755}" destId="{3BB60029-F738-48D1-9515-CE2C02EE00EF}" srcOrd="0" destOrd="0" presId="urn:microsoft.com/office/officeart/2005/8/layout/radial5"/>
    <dgm:cxn modelId="{1E8CCB95-F910-45E4-A4FB-32722D291D13}" srcId="{7AF7F092-0E1F-47A6-9A10-DE5E8664F642}" destId="{008BA082-E889-4531-8B79-16180B750114}" srcOrd="2" destOrd="0" parTransId="{8C490EB6-B53F-4510-B480-0D83C2FE08F2}" sibTransId="{69B9C6A4-0F6D-438A-90BB-9DCBEACAB643}"/>
    <dgm:cxn modelId="{9CB22289-2EBB-491D-9A8F-9EE676344325}" srcId="{7AF7F092-0E1F-47A6-9A10-DE5E8664F642}" destId="{AF22FC15-5A43-44E5-90B1-B48091BF5821}" srcOrd="7" destOrd="0" parTransId="{48373244-439C-4C49-9AE8-F8764FD57D78}" sibTransId="{99E0B0D3-4CAA-4C76-955A-85015DB7D5D3}"/>
    <dgm:cxn modelId="{64040385-2064-4260-8506-B4E902DF4111}" type="presOf" srcId="{B59DB14F-0236-4BEB-8A2A-E69D836B15E3}" destId="{8ABDDFE1-5BE5-425D-A930-25FC54F033D6}" srcOrd="0" destOrd="0" presId="urn:microsoft.com/office/officeart/2005/8/layout/radial5"/>
    <dgm:cxn modelId="{D45E0CE2-0DCB-4340-A27D-EEBD64D28DFC}" srcId="{82390E79-B826-48FE-953C-A81046842472}" destId="{7AF7F092-0E1F-47A6-9A10-DE5E8664F642}" srcOrd="0" destOrd="0" parTransId="{30FCE7B3-AB1E-424C-B04F-6E380307BCDE}" sibTransId="{C930D60A-42ED-4365-A19B-DD1362366E59}"/>
    <dgm:cxn modelId="{D61C3496-FDD2-432D-A30A-0512F03940B5}" type="presOf" srcId="{48373244-439C-4C49-9AE8-F8764FD57D78}" destId="{33554F0A-ADE6-4364-A8D0-0FACCDEB4A46}" srcOrd="0" destOrd="0" presId="urn:microsoft.com/office/officeart/2005/8/layout/radial5"/>
    <dgm:cxn modelId="{7FAA7D4A-EAEC-404B-A5C1-E6BE4032DB90}" type="presOf" srcId="{AD6EDC57-2DE8-461D-860B-41F1E1675966}" destId="{DADD8A7D-596A-4955-9123-015A120B66DC}" srcOrd="0" destOrd="0" presId="urn:microsoft.com/office/officeart/2005/8/layout/radial5"/>
    <dgm:cxn modelId="{A5FD21E6-78F0-4857-8AF4-693D7D1C9415}" type="presOf" srcId="{008BA082-E889-4531-8B79-16180B750114}" destId="{71C9D46B-BB6D-42A9-9C70-BE33FA95C338}" srcOrd="0" destOrd="0" presId="urn:microsoft.com/office/officeart/2005/8/layout/radial5"/>
    <dgm:cxn modelId="{490D3DB8-77EF-4256-9F8A-03B352C4F450}" srcId="{7AF7F092-0E1F-47A6-9A10-DE5E8664F642}" destId="{C63F714A-ECAD-4349-9F14-8EE67D86C755}" srcOrd="1" destOrd="0" parTransId="{AD6EDC57-2DE8-461D-860B-41F1E1675966}" sibTransId="{2E090D50-574F-4AB3-BA2F-F389A4282AAD}"/>
    <dgm:cxn modelId="{E8F4CE09-EB92-4833-931D-FBD0849B2308}" srcId="{7AF7F092-0E1F-47A6-9A10-DE5E8664F642}" destId="{7748B75B-C14C-4FA7-AECF-BA58C9225718}" srcOrd="5" destOrd="0" parTransId="{E302F78F-2B23-4122-8DDC-D45407395D4C}" sibTransId="{2E05CB9A-9DFA-4D5F-A70C-20064B3CA3C3}"/>
    <dgm:cxn modelId="{1250DABD-9F85-4BF8-A133-0255F6E1B56C}" srcId="{7AF7F092-0E1F-47A6-9A10-DE5E8664F642}" destId="{277198AC-E84C-4860-AE7A-EC343EDB9CD9}" srcOrd="4" destOrd="0" parTransId="{49FA416F-86A3-4F9F-9C71-FAE720E9E270}" sibTransId="{D3FAAA90-173D-47E3-B9DF-451D009CF2EC}"/>
    <dgm:cxn modelId="{F7B57878-D4DC-4A2E-A995-E5ACEBE007BA}" type="presOf" srcId="{AF22FC15-5A43-44E5-90B1-B48091BF5821}" destId="{E19ABC67-4612-43EF-A6EB-9A9083D0C69A}" srcOrd="0" destOrd="0" presId="urn:microsoft.com/office/officeart/2005/8/layout/radial5"/>
    <dgm:cxn modelId="{0ED5A82E-7F3E-4E73-B7A3-714FEDAE1848}" type="presOf" srcId="{8C490EB6-B53F-4510-B480-0D83C2FE08F2}" destId="{A7984AEC-5EE7-4B1B-8198-6BE3479A55D2}" srcOrd="1" destOrd="0" presId="urn:microsoft.com/office/officeart/2005/8/layout/radial5"/>
    <dgm:cxn modelId="{F6C4E1A6-6761-45C6-A320-4BE2E15D3510}" srcId="{7AF7F092-0E1F-47A6-9A10-DE5E8664F642}" destId="{61B291E8-445F-42A5-9B94-2577E532742F}" srcOrd="3" destOrd="0" parTransId="{9B73972B-AF31-4ED8-83F9-2A72B911ADF3}" sibTransId="{611D9CF7-E57A-4727-B03B-8BCA7F0279F1}"/>
    <dgm:cxn modelId="{1D00EC59-1AAA-41AC-BD47-01A5251F2FC6}" type="presOf" srcId="{F812F553-FAFF-46F1-8834-7A0C840CE81B}" destId="{261041C6-0C3B-4A7D-924C-4CC8F6CAE7EC}" srcOrd="1" destOrd="0" presId="urn:microsoft.com/office/officeart/2005/8/layout/radial5"/>
    <dgm:cxn modelId="{956E63B6-2234-462D-9921-0302711CA266}" type="presOf" srcId="{EE7D5B7C-6ED2-4A53-9B91-B83A6CF57BC0}" destId="{04D28D38-F020-4762-9B62-A79FD3E087DC}" srcOrd="0" destOrd="0" presId="urn:microsoft.com/office/officeart/2005/8/layout/radial5"/>
    <dgm:cxn modelId="{5D45CF31-5AE0-4454-9CEA-65A488356D2F}" type="presOf" srcId="{E302F78F-2B23-4122-8DDC-D45407395D4C}" destId="{6117248D-8A0F-465F-9FE3-FB668D8477EB}" srcOrd="1" destOrd="0" presId="urn:microsoft.com/office/officeart/2005/8/layout/radial5"/>
    <dgm:cxn modelId="{B967FC85-1790-4240-B949-87E6672A7B13}" type="presOf" srcId="{9B73972B-AF31-4ED8-83F9-2A72B911ADF3}" destId="{808F1400-A823-4FE7-9543-9FDE21FDE2E8}" srcOrd="1" destOrd="0" presId="urn:microsoft.com/office/officeart/2005/8/layout/radial5"/>
    <dgm:cxn modelId="{4E0414EC-3D06-45A5-9DF3-9442C1D2B737}" type="presParOf" srcId="{072675D3-92FD-4C06-8CF4-56EE5FB53CBC}" destId="{A97CE980-BC0C-40DF-BC7D-C9BC70E39327}" srcOrd="0" destOrd="0" presId="urn:microsoft.com/office/officeart/2005/8/layout/radial5"/>
    <dgm:cxn modelId="{DCC5F9C5-D982-4E95-8B50-B895BE9EF70E}" type="presParOf" srcId="{072675D3-92FD-4C06-8CF4-56EE5FB53CBC}" destId="{53FD9BC7-9A26-4B22-A8A7-F88039F54713}" srcOrd="1" destOrd="0" presId="urn:microsoft.com/office/officeart/2005/8/layout/radial5"/>
    <dgm:cxn modelId="{E56492B1-3C8D-4EF2-A05F-6F5D5A6839E2}" type="presParOf" srcId="{53FD9BC7-9A26-4B22-A8A7-F88039F54713}" destId="{261041C6-0C3B-4A7D-924C-4CC8F6CAE7EC}" srcOrd="0" destOrd="0" presId="urn:microsoft.com/office/officeart/2005/8/layout/radial5"/>
    <dgm:cxn modelId="{371D2EED-6B23-4310-A4BB-36ED2467C4D0}" type="presParOf" srcId="{072675D3-92FD-4C06-8CF4-56EE5FB53CBC}" destId="{8ABDDFE1-5BE5-425D-A930-25FC54F033D6}" srcOrd="2" destOrd="0" presId="urn:microsoft.com/office/officeart/2005/8/layout/radial5"/>
    <dgm:cxn modelId="{ACAACFEC-15D4-455A-96AF-9BC1A4B76DDB}" type="presParOf" srcId="{072675D3-92FD-4C06-8CF4-56EE5FB53CBC}" destId="{DADD8A7D-596A-4955-9123-015A120B66DC}" srcOrd="3" destOrd="0" presId="urn:microsoft.com/office/officeart/2005/8/layout/radial5"/>
    <dgm:cxn modelId="{E81F6EB1-2086-4D0B-B485-90A4EA27BDE8}" type="presParOf" srcId="{DADD8A7D-596A-4955-9123-015A120B66DC}" destId="{DCE3AD4D-C26E-46F7-9F22-BA61A6890469}" srcOrd="0" destOrd="0" presId="urn:microsoft.com/office/officeart/2005/8/layout/radial5"/>
    <dgm:cxn modelId="{6396BD30-CEFB-4339-B3D9-76094079BFA6}" type="presParOf" srcId="{072675D3-92FD-4C06-8CF4-56EE5FB53CBC}" destId="{3BB60029-F738-48D1-9515-CE2C02EE00EF}" srcOrd="4" destOrd="0" presId="urn:microsoft.com/office/officeart/2005/8/layout/radial5"/>
    <dgm:cxn modelId="{97513884-87CA-481E-AA72-FE60F12D4D72}" type="presParOf" srcId="{072675D3-92FD-4C06-8CF4-56EE5FB53CBC}" destId="{591A7892-C6C2-4B28-A069-C177A33FE1C6}" srcOrd="5" destOrd="0" presId="urn:microsoft.com/office/officeart/2005/8/layout/radial5"/>
    <dgm:cxn modelId="{7DF6EFF8-F039-4043-A563-E494251105F7}" type="presParOf" srcId="{591A7892-C6C2-4B28-A069-C177A33FE1C6}" destId="{A7984AEC-5EE7-4B1B-8198-6BE3479A55D2}" srcOrd="0" destOrd="0" presId="urn:microsoft.com/office/officeart/2005/8/layout/radial5"/>
    <dgm:cxn modelId="{A9CC5163-EBB7-49B9-AC74-8C63D2600BC8}" type="presParOf" srcId="{072675D3-92FD-4C06-8CF4-56EE5FB53CBC}" destId="{71C9D46B-BB6D-42A9-9C70-BE33FA95C338}" srcOrd="6" destOrd="0" presId="urn:microsoft.com/office/officeart/2005/8/layout/radial5"/>
    <dgm:cxn modelId="{42907908-193F-4B70-9118-6ACDB2913BDF}" type="presParOf" srcId="{072675D3-92FD-4C06-8CF4-56EE5FB53CBC}" destId="{A5955831-F6A3-4EFB-AB86-874EC821FF3C}" srcOrd="7" destOrd="0" presId="urn:microsoft.com/office/officeart/2005/8/layout/radial5"/>
    <dgm:cxn modelId="{10CC1291-2D4E-47FD-B4C7-5959CEF7EC0C}" type="presParOf" srcId="{A5955831-F6A3-4EFB-AB86-874EC821FF3C}" destId="{808F1400-A823-4FE7-9543-9FDE21FDE2E8}" srcOrd="0" destOrd="0" presId="urn:microsoft.com/office/officeart/2005/8/layout/radial5"/>
    <dgm:cxn modelId="{B7958929-E970-4891-B865-04BA1EAE263F}" type="presParOf" srcId="{072675D3-92FD-4C06-8CF4-56EE5FB53CBC}" destId="{777921FE-20AC-4A56-8475-34CD3AC2DA61}" srcOrd="8" destOrd="0" presId="urn:microsoft.com/office/officeart/2005/8/layout/radial5"/>
    <dgm:cxn modelId="{830A28D6-4B7F-4C37-8E13-DB2AD4B2AA19}" type="presParOf" srcId="{072675D3-92FD-4C06-8CF4-56EE5FB53CBC}" destId="{B9F8AC19-0576-45A4-90D8-3762DC5C5666}" srcOrd="9" destOrd="0" presId="urn:microsoft.com/office/officeart/2005/8/layout/radial5"/>
    <dgm:cxn modelId="{0C2BF598-2F10-4B34-A347-2F04ABD01915}" type="presParOf" srcId="{B9F8AC19-0576-45A4-90D8-3762DC5C5666}" destId="{E2910C30-E363-4F79-992C-0C24EC8F7AFE}" srcOrd="0" destOrd="0" presId="urn:microsoft.com/office/officeart/2005/8/layout/radial5"/>
    <dgm:cxn modelId="{DBF3851A-7C1A-468D-81AF-C641D04ABF52}" type="presParOf" srcId="{072675D3-92FD-4C06-8CF4-56EE5FB53CBC}" destId="{EE1986D1-7902-4EA2-ACC5-BE05F907C810}" srcOrd="10" destOrd="0" presId="urn:microsoft.com/office/officeart/2005/8/layout/radial5"/>
    <dgm:cxn modelId="{6500485C-3153-4287-BB09-1E7C78CD01DC}" type="presParOf" srcId="{072675D3-92FD-4C06-8CF4-56EE5FB53CBC}" destId="{07476A58-957B-4FAA-B11B-A45CC1D73CA4}" srcOrd="11" destOrd="0" presId="urn:microsoft.com/office/officeart/2005/8/layout/radial5"/>
    <dgm:cxn modelId="{547B68B0-8A1F-452D-A699-9CCC1DA51244}" type="presParOf" srcId="{07476A58-957B-4FAA-B11B-A45CC1D73CA4}" destId="{6117248D-8A0F-465F-9FE3-FB668D8477EB}" srcOrd="0" destOrd="0" presId="urn:microsoft.com/office/officeart/2005/8/layout/radial5"/>
    <dgm:cxn modelId="{BC7E1E45-44F3-4F08-B914-480C6B83DDF1}" type="presParOf" srcId="{072675D3-92FD-4C06-8CF4-56EE5FB53CBC}" destId="{7E417FE9-55D6-41EA-9CE6-4EAD72ED5D04}" srcOrd="12" destOrd="0" presId="urn:microsoft.com/office/officeart/2005/8/layout/radial5"/>
    <dgm:cxn modelId="{1AA798C5-B947-4B23-A6D1-952FFDC02278}" type="presParOf" srcId="{072675D3-92FD-4C06-8CF4-56EE5FB53CBC}" destId="{F5C4CE23-92B0-480B-A37D-B26B46C7000E}" srcOrd="13" destOrd="0" presId="urn:microsoft.com/office/officeart/2005/8/layout/radial5"/>
    <dgm:cxn modelId="{9FE4E00A-A590-4DA8-9602-FFD960BFE446}" type="presParOf" srcId="{F5C4CE23-92B0-480B-A37D-B26B46C7000E}" destId="{4FE523C0-D9BF-40E9-ACAF-F614F1B1E0E9}" srcOrd="0" destOrd="0" presId="urn:microsoft.com/office/officeart/2005/8/layout/radial5"/>
    <dgm:cxn modelId="{AD942D50-0943-4DBE-83D1-9760290BA371}" type="presParOf" srcId="{072675D3-92FD-4C06-8CF4-56EE5FB53CBC}" destId="{04D28D38-F020-4762-9B62-A79FD3E087DC}" srcOrd="14" destOrd="0" presId="urn:microsoft.com/office/officeart/2005/8/layout/radial5"/>
    <dgm:cxn modelId="{95C1A8BE-9BAF-4E0D-BC0C-95013606EDC8}" type="presParOf" srcId="{072675D3-92FD-4C06-8CF4-56EE5FB53CBC}" destId="{33554F0A-ADE6-4364-A8D0-0FACCDEB4A46}" srcOrd="15" destOrd="0" presId="urn:microsoft.com/office/officeart/2005/8/layout/radial5"/>
    <dgm:cxn modelId="{E5A9EFDE-F9AC-4F7A-8395-6715C8D70533}" type="presParOf" srcId="{33554F0A-ADE6-4364-A8D0-0FACCDEB4A46}" destId="{BA54C3F8-40F6-41D6-A5BA-81E811459D59}" srcOrd="0" destOrd="0" presId="urn:microsoft.com/office/officeart/2005/8/layout/radial5"/>
    <dgm:cxn modelId="{C76D7EB4-AF43-46EA-8646-CD92521FEC30}" type="presParOf" srcId="{072675D3-92FD-4C06-8CF4-56EE5FB53CBC}" destId="{E19ABC67-4612-43EF-A6EB-9A9083D0C69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2C5DE-3FBA-4048-8D41-788F54469E81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42F525-092B-4A33-853A-C0A5B3AE5E6F}">
      <dgm:prSet phldrT="[Text]"/>
      <dgm:spPr/>
      <dgm:t>
        <a:bodyPr/>
        <a:lstStyle/>
        <a:p>
          <a:r>
            <a:rPr lang="bn-BD" dirty="0" smtClean="0"/>
            <a:t>রসায়ন পাঠের গুরুত্ব</a:t>
          </a:r>
          <a:endParaRPr lang="en-US" dirty="0"/>
        </a:p>
      </dgm:t>
    </dgm:pt>
    <dgm:pt modelId="{617F96EA-26B3-41B3-821A-7EC7919423A0}" type="parTrans" cxnId="{010C8CE5-C59F-4831-80AA-18A59189863D}">
      <dgm:prSet/>
      <dgm:spPr/>
      <dgm:t>
        <a:bodyPr/>
        <a:lstStyle/>
        <a:p>
          <a:endParaRPr lang="en-US"/>
        </a:p>
      </dgm:t>
    </dgm:pt>
    <dgm:pt modelId="{9B811BDD-201F-46A0-B701-7125993FE704}" type="sibTrans" cxnId="{010C8CE5-C59F-4831-80AA-18A59189863D}">
      <dgm:prSet/>
      <dgm:spPr/>
      <dgm:t>
        <a:bodyPr/>
        <a:lstStyle/>
        <a:p>
          <a:endParaRPr lang="en-US"/>
        </a:p>
      </dgm:t>
    </dgm:pt>
    <dgm:pt modelId="{07E28A81-EC92-4F40-91B3-EE4548AE3962}">
      <dgm:prSet phldrT="[Text]"/>
      <dgm:spPr/>
      <dgm:t>
        <a:bodyPr/>
        <a:lstStyle/>
        <a:p>
          <a:r>
            <a:rPr lang="bn-BD" dirty="0" smtClean="0"/>
            <a:t>যানবাহনের দুয়ার ক্ষতি সম্পর্কে জানতে পারব</a:t>
          </a:r>
          <a:endParaRPr lang="en-US" dirty="0"/>
        </a:p>
      </dgm:t>
    </dgm:pt>
    <dgm:pt modelId="{EAA45ED2-8097-478E-9C56-B73D222F3F03}" type="parTrans" cxnId="{C7E9ADA2-7E9C-4E65-9BB3-5DBF39D7D47B}">
      <dgm:prSet/>
      <dgm:spPr/>
      <dgm:t>
        <a:bodyPr/>
        <a:lstStyle/>
        <a:p>
          <a:endParaRPr lang="en-US"/>
        </a:p>
      </dgm:t>
    </dgm:pt>
    <dgm:pt modelId="{89558D66-F637-4755-8BE5-294BA19EF8CE}" type="sibTrans" cxnId="{C7E9ADA2-7E9C-4E65-9BB3-5DBF39D7D47B}">
      <dgm:prSet/>
      <dgm:spPr/>
      <dgm:t>
        <a:bodyPr/>
        <a:lstStyle/>
        <a:p>
          <a:endParaRPr lang="en-US"/>
        </a:p>
      </dgm:t>
    </dgm:pt>
    <dgm:pt modelId="{25328BAB-4783-4BF4-9938-8D5DB2E16F3C}">
      <dgm:prSet phldrT="[Text]"/>
      <dgm:spPr/>
      <dgm:t>
        <a:bodyPr/>
        <a:lstStyle/>
        <a:p>
          <a:r>
            <a:rPr lang="bn-BD" dirty="0" smtClean="0"/>
            <a:t>বায়ু দূষণের কারণ জানতে পারব</a:t>
          </a:r>
          <a:endParaRPr lang="en-US" dirty="0"/>
        </a:p>
      </dgm:t>
    </dgm:pt>
    <dgm:pt modelId="{12ED3F0C-A423-4C98-80DD-DF13FA38B0DA}" type="parTrans" cxnId="{703D8A6B-D97D-4D33-AA98-818EAEAA8B26}">
      <dgm:prSet/>
      <dgm:spPr/>
      <dgm:t>
        <a:bodyPr/>
        <a:lstStyle/>
        <a:p>
          <a:endParaRPr lang="en-US"/>
        </a:p>
      </dgm:t>
    </dgm:pt>
    <dgm:pt modelId="{CC295EB6-2BF6-4A33-BAA8-FCE5468BF1E2}" type="sibTrans" cxnId="{703D8A6B-D97D-4D33-AA98-818EAEAA8B26}">
      <dgm:prSet/>
      <dgm:spPr/>
      <dgm:t>
        <a:bodyPr/>
        <a:lstStyle/>
        <a:p>
          <a:endParaRPr lang="en-US"/>
        </a:p>
      </dgm:t>
    </dgm:pt>
    <dgm:pt modelId="{3456F138-474C-4E6F-86A6-BC475A819168}">
      <dgm:prSet phldrT="[Text]"/>
      <dgm:spPr/>
      <dgm:t>
        <a:bodyPr/>
        <a:lstStyle/>
        <a:p>
          <a:r>
            <a:rPr lang="bn-BD" dirty="0" smtClean="0"/>
            <a:t>মাটি দূষণের কারণ জানতে পারব</a:t>
          </a:r>
          <a:endParaRPr lang="en-US" dirty="0"/>
        </a:p>
      </dgm:t>
    </dgm:pt>
    <dgm:pt modelId="{5BB0CC34-F7C0-4376-8C23-E8646527E7E3}" type="parTrans" cxnId="{24425DA3-4410-4A43-8FD5-6717B8607CD8}">
      <dgm:prSet/>
      <dgm:spPr/>
      <dgm:t>
        <a:bodyPr/>
        <a:lstStyle/>
        <a:p>
          <a:endParaRPr lang="en-US"/>
        </a:p>
      </dgm:t>
    </dgm:pt>
    <dgm:pt modelId="{2ED0AC4F-AF31-4A2E-95E3-FD14319B944F}" type="sibTrans" cxnId="{24425DA3-4410-4A43-8FD5-6717B8607CD8}">
      <dgm:prSet/>
      <dgm:spPr/>
      <dgm:t>
        <a:bodyPr/>
        <a:lstStyle/>
        <a:p>
          <a:endParaRPr lang="en-US"/>
        </a:p>
      </dgm:t>
    </dgm:pt>
    <dgm:pt modelId="{F9D98D92-9A2A-4681-8CAB-D23ABE823682}">
      <dgm:prSet phldrT="[Text]"/>
      <dgm:spPr/>
      <dgm:t>
        <a:bodyPr/>
        <a:lstStyle/>
        <a:p>
          <a:r>
            <a:rPr lang="bn-BD" dirty="0" smtClean="0"/>
            <a:t> শিল্পকারখানার বর্জ্যের ক্ষতি সম্পর্কে জানতে পারব</a:t>
          </a:r>
          <a:endParaRPr lang="en-US" dirty="0"/>
        </a:p>
      </dgm:t>
    </dgm:pt>
    <dgm:pt modelId="{0041B150-6A00-4F98-83F7-1A9F998BF247}" type="parTrans" cxnId="{849691CF-86F3-48C7-BB3C-C7A98CF3F694}">
      <dgm:prSet/>
      <dgm:spPr/>
      <dgm:t>
        <a:bodyPr/>
        <a:lstStyle/>
        <a:p>
          <a:endParaRPr lang="en-US"/>
        </a:p>
      </dgm:t>
    </dgm:pt>
    <dgm:pt modelId="{EDC04CE9-20A3-4680-8147-2F6496BB7F51}" type="sibTrans" cxnId="{849691CF-86F3-48C7-BB3C-C7A98CF3F694}">
      <dgm:prSet/>
      <dgm:spPr/>
      <dgm:t>
        <a:bodyPr/>
        <a:lstStyle/>
        <a:p>
          <a:endParaRPr lang="en-US"/>
        </a:p>
      </dgm:t>
    </dgm:pt>
    <dgm:pt modelId="{B945A939-8554-4C0D-BC00-3F7F7D7A9FCA}">
      <dgm:prSet/>
      <dgm:spPr/>
      <dgm:t>
        <a:bodyPr/>
        <a:lstStyle/>
        <a:p>
          <a:r>
            <a:rPr lang="bn-BD" dirty="0" smtClean="0"/>
            <a:t> পরিবেশে প্রানির বিলুপ্তির কারণ জানতে পারব</a:t>
          </a:r>
          <a:endParaRPr lang="en-US" dirty="0"/>
        </a:p>
      </dgm:t>
    </dgm:pt>
    <dgm:pt modelId="{CC1437CF-E511-4384-8859-EEBF7B5765BA}" type="parTrans" cxnId="{03074EAB-FC9F-444F-8E23-73ADB68AD12B}">
      <dgm:prSet/>
      <dgm:spPr/>
      <dgm:t>
        <a:bodyPr/>
        <a:lstStyle/>
        <a:p>
          <a:endParaRPr lang="en-US"/>
        </a:p>
      </dgm:t>
    </dgm:pt>
    <dgm:pt modelId="{EB218327-B1AB-45C6-9CC5-5641A5DE7CC0}" type="sibTrans" cxnId="{03074EAB-FC9F-444F-8E23-73ADB68AD12B}">
      <dgm:prSet/>
      <dgm:spPr/>
      <dgm:t>
        <a:bodyPr/>
        <a:lstStyle/>
        <a:p>
          <a:endParaRPr lang="en-US"/>
        </a:p>
      </dgm:t>
    </dgm:pt>
    <dgm:pt modelId="{FC5037B1-BA24-4CD2-AD08-B0E2DA34ABD4}">
      <dgm:prSet/>
      <dgm:spPr/>
      <dgm:t>
        <a:bodyPr/>
        <a:lstStyle/>
        <a:p>
          <a:r>
            <a:rPr lang="bn-BD" dirty="0" smtClean="0"/>
            <a:t>  প্রানির শাররিক পরিবর্তনের কারণ জানতে পারব</a:t>
          </a:r>
          <a:endParaRPr lang="en-US" dirty="0"/>
        </a:p>
      </dgm:t>
    </dgm:pt>
    <dgm:pt modelId="{33A95F12-EB92-4FE1-8CCD-00ECA82E8E42}" type="parTrans" cxnId="{CD1B4FAF-66A7-4F34-8A84-E41746115BF3}">
      <dgm:prSet/>
      <dgm:spPr/>
      <dgm:t>
        <a:bodyPr/>
        <a:lstStyle/>
        <a:p>
          <a:endParaRPr lang="en-US"/>
        </a:p>
      </dgm:t>
    </dgm:pt>
    <dgm:pt modelId="{6AD349F7-FA95-4C06-BDB6-866159BFD7E0}" type="sibTrans" cxnId="{CD1B4FAF-66A7-4F34-8A84-E41746115BF3}">
      <dgm:prSet/>
      <dgm:spPr/>
      <dgm:t>
        <a:bodyPr/>
        <a:lstStyle/>
        <a:p>
          <a:endParaRPr lang="en-US"/>
        </a:p>
      </dgm:t>
    </dgm:pt>
    <dgm:pt modelId="{A375314E-610D-4361-AFCD-65014A2B27D1}">
      <dgm:prSet/>
      <dgm:spPr/>
      <dgm:t>
        <a:bodyPr/>
        <a:lstStyle/>
        <a:p>
          <a:r>
            <a:rPr lang="bn-BD" dirty="0" smtClean="0"/>
            <a:t>পানি দূষণের কারণ জানতে পারব</a:t>
          </a:r>
          <a:endParaRPr lang="en-US" dirty="0"/>
        </a:p>
      </dgm:t>
    </dgm:pt>
    <dgm:pt modelId="{97363084-2173-40B6-BB9F-22AAEB7EB1D3}" type="parTrans" cxnId="{D73864C0-BC0C-4326-A63C-07E5C7D408FA}">
      <dgm:prSet/>
      <dgm:spPr/>
      <dgm:t>
        <a:bodyPr/>
        <a:lstStyle/>
        <a:p>
          <a:endParaRPr lang="en-US"/>
        </a:p>
      </dgm:t>
    </dgm:pt>
    <dgm:pt modelId="{D6F5374D-F81E-4FFA-A121-92DA51D9DA82}" type="sibTrans" cxnId="{D73864C0-BC0C-4326-A63C-07E5C7D408FA}">
      <dgm:prSet/>
      <dgm:spPr/>
      <dgm:t>
        <a:bodyPr/>
        <a:lstStyle/>
        <a:p>
          <a:endParaRPr lang="en-US"/>
        </a:p>
      </dgm:t>
    </dgm:pt>
    <dgm:pt modelId="{9748C2EA-E4BA-4069-8068-8853FC65B7F1}">
      <dgm:prSet/>
      <dgm:spPr/>
      <dgm:t>
        <a:bodyPr/>
        <a:lstStyle/>
        <a:p>
          <a:r>
            <a:rPr lang="bn-BD" dirty="0" smtClean="0"/>
            <a:t>মানুষের ব্যবহার্য সামগ্রী থেকে দূষণের কারণ জানতে পারব</a:t>
          </a:r>
          <a:endParaRPr lang="en-US" dirty="0"/>
        </a:p>
      </dgm:t>
    </dgm:pt>
    <dgm:pt modelId="{8EC1404D-CB40-43F6-A472-25645C8B8C42}" type="parTrans" cxnId="{34164C7B-9088-4DA4-8BD4-78036E8F6053}">
      <dgm:prSet/>
      <dgm:spPr/>
      <dgm:t>
        <a:bodyPr/>
        <a:lstStyle/>
        <a:p>
          <a:endParaRPr lang="en-US"/>
        </a:p>
      </dgm:t>
    </dgm:pt>
    <dgm:pt modelId="{E7DF9580-CD98-4454-B53D-46E8E33349E7}" type="sibTrans" cxnId="{34164C7B-9088-4DA4-8BD4-78036E8F6053}">
      <dgm:prSet/>
      <dgm:spPr/>
      <dgm:t>
        <a:bodyPr/>
        <a:lstStyle/>
        <a:p>
          <a:endParaRPr lang="en-US"/>
        </a:p>
      </dgm:t>
    </dgm:pt>
    <dgm:pt modelId="{BE6EADD6-3171-4320-AB37-734FB6732E91}" type="pres">
      <dgm:prSet presAssocID="{8B22C5DE-3FBA-4048-8D41-788F54469E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2CBE-B453-4619-93B0-2BBD0BB3A1B3}" type="pres">
      <dgm:prSet presAssocID="{5B42F525-092B-4A33-853A-C0A5B3AE5E6F}" presName="centerShape" presStyleLbl="node0" presStyleIdx="0" presStyleCnt="1"/>
      <dgm:spPr/>
      <dgm:t>
        <a:bodyPr/>
        <a:lstStyle/>
        <a:p>
          <a:endParaRPr lang="en-US"/>
        </a:p>
      </dgm:t>
    </dgm:pt>
    <dgm:pt modelId="{A96C8317-CFAE-42C6-971C-4FF62DF0157F}" type="pres">
      <dgm:prSet presAssocID="{EAA45ED2-8097-478E-9C56-B73D222F3F03}" presName="Name9" presStyleLbl="parChTrans1D2" presStyleIdx="0" presStyleCnt="8"/>
      <dgm:spPr/>
      <dgm:t>
        <a:bodyPr/>
        <a:lstStyle/>
        <a:p>
          <a:endParaRPr lang="en-US"/>
        </a:p>
      </dgm:t>
    </dgm:pt>
    <dgm:pt modelId="{6FFFB6C5-E3A5-428B-8894-2D244CF1F26C}" type="pres">
      <dgm:prSet presAssocID="{EAA45ED2-8097-478E-9C56-B73D222F3F03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384D296-22AD-4B75-9624-44D89CEC0009}" type="pres">
      <dgm:prSet presAssocID="{07E28A81-EC92-4F40-91B3-EE4548AE396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BFEC-302F-487C-8C48-20BC6CED5BC2}" type="pres">
      <dgm:prSet presAssocID="{8EC1404D-CB40-43F6-A472-25645C8B8C42}" presName="Name9" presStyleLbl="parChTrans1D2" presStyleIdx="1" presStyleCnt="8"/>
      <dgm:spPr/>
      <dgm:t>
        <a:bodyPr/>
        <a:lstStyle/>
        <a:p>
          <a:endParaRPr lang="en-US"/>
        </a:p>
      </dgm:t>
    </dgm:pt>
    <dgm:pt modelId="{E48FD3B4-0AAA-410D-AA19-716E7397ABE0}" type="pres">
      <dgm:prSet presAssocID="{8EC1404D-CB40-43F6-A472-25645C8B8C4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4A346D4B-A4B2-45D2-B55F-A77BA2FC8298}" type="pres">
      <dgm:prSet presAssocID="{9748C2EA-E4BA-4069-8068-8853FC65B7F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AE642-CC15-4544-BF5F-3CD105107B0A}" type="pres">
      <dgm:prSet presAssocID="{97363084-2173-40B6-BB9F-22AAEB7EB1D3}" presName="Name9" presStyleLbl="parChTrans1D2" presStyleIdx="2" presStyleCnt="8"/>
      <dgm:spPr/>
      <dgm:t>
        <a:bodyPr/>
        <a:lstStyle/>
        <a:p>
          <a:endParaRPr lang="en-US"/>
        </a:p>
      </dgm:t>
    </dgm:pt>
    <dgm:pt modelId="{4C4BF31D-925C-4EB1-BFDD-3D051A95C500}" type="pres">
      <dgm:prSet presAssocID="{97363084-2173-40B6-BB9F-22AAEB7EB1D3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72EF28F-5530-4E1C-964B-E8893977362E}" type="pres">
      <dgm:prSet presAssocID="{A375314E-610D-4361-AFCD-65014A2B27D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4F52D-E2E3-40A8-A1C5-101BF2AA69CC}" type="pres">
      <dgm:prSet presAssocID="{12ED3F0C-A423-4C98-80DD-DF13FA38B0DA}" presName="Name9" presStyleLbl="parChTrans1D2" presStyleIdx="3" presStyleCnt="8"/>
      <dgm:spPr/>
      <dgm:t>
        <a:bodyPr/>
        <a:lstStyle/>
        <a:p>
          <a:endParaRPr lang="en-US"/>
        </a:p>
      </dgm:t>
    </dgm:pt>
    <dgm:pt modelId="{BD385D26-424F-40CA-A398-EBEAC257CDD1}" type="pres">
      <dgm:prSet presAssocID="{12ED3F0C-A423-4C98-80DD-DF13FA38B0D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27A63C7-1AAF-44A6-8ECB-52619090F9B1}" type="pres">
      <dgm:prSet presAssocID="{25328BAB-4783-4BF4-9938-8D5DB2E16F3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2C68-6E4D-4CD4-B01E-B0F0036B00DE}" type="pres">
      <dgm:prSet presAssocID="{5BB0CC34-F7C0-4376-8C23-E8646527E7E3}" presName="Name9" presStyleLbl="parChTrans1D2" presStyleIdx="4" presStyleCnt="8"/>
      <dgm:spPr/>
      <dgm:t>
        <a:bodyPr/>
        <a:lstStyle/>
        <a:p>
          <a:endParaRPr lang="en-US"/>
        </a:p>
      </dgm:t>
    </dgm:pt>
    <dgm:pt modelId="{948A119D-612E-4145-8EE4-998FC77CFAAB}" type="pres">
      <dgm:prSet presAssocID="{5BB0CC34-F7C0-4376-8C23-E8646527E7E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33C348E-A257-45B8-BB41-E0A5FDD8602F}" type="pres">
      <dgm:prSet presAssocID="{3456F138-474C-4E6F-86A6-BC475A81916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F186-013A-4250-8379-B9AB5B71B674}" type="pres">
      <dgm:prSet presAssocID="{33A95F12-EB92-4FE1-8CCD-00ECA82E8E42}" presName="Name9" presStyleLbl="parChTrans1D2" presStyleIdx="5" presStyleCnt="8"/>
      <dgm:spPr/>
      <dgm:t>
        <a:bodyPr/>
        <a:lstStyle/>
        <a:p>
          <a:endParaRPr lang="en-US"/>
        </a:p>
      </dgm:t>
    </dgm:pt>
    <dgm:pt modelId="{A9BE3573-DA73-426D-8094-9FAFFA415102}" type="pres">
      <dgm:prSet presAssocID="{33A95F12-EB92-4FE1-8CCD-00ECA82E8E4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154D3B6-5ED1-4564-908E-8C8E243A1470}" type="pres">
      <dgm:prSet presAssocID="{FC5037B1-BA24-4CD2-AD08-B0E2DA34ABD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582F8-11CB-49E1-B624-5969997C922F}" type="pres">
      <dgm:prSet presAssocID="{CC1437CF-E511-4384-8859-EEBF7B5765BA}" presName="Name9" presStyleLbl="parChTrans1D2" presStyleIdx="6" presStyleCnt="8"/>
      <dgm:spPr/>
      <dgm:t>
        <a:bodyPr/>
        <a:lstStyle/>
        <a:p>
          <a:endParaRPr lang="en-US"/>
        </a:p>
      </dgm:t>
    </dgm:pt>
    <dgm:pt modelId="{F9336552-231B-4F97-BDE7-7D877CB70AC9}" type="pres">
      <dgm:prSet presAssocID="{CC1437CF-E511-4384-8859-EEBF7B5765B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7A30966-2A17-4CDA-B0C4-5302C121B0DC}" type="pres">
      <dgm:prSet presAssocID="{B945A939-8554-4C0D-BC00-3F7F7D7A9FC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32DF-8F17-4167-884A-F05C5610D7B8}" type="pres">
      <dgm:prSet presAssocID="{0041B150-6A00-4F98-83F7-1A9F998BF247}" presName="Name9" presStyleLbl="parChTrans1D2" presStyleIdx="7" presStyleCnt="8"/>
      <dgm:spPr/>
      <dgm:t>
        <a:bodyPr/>
        <a:lstStyle/>
        <a:p>
          <a:endParaRPr lang="en-US"/>
        </a:p>
      </dgm:t>
    </dgm:pt>
    <dgm:pt modelId="{A226517D-546E-41D0-B21E-57A4D4032E55}" type="pres">
      <dgm:prSet presAssocID="{0041B150-6A00-4F98-83F7-1A9F998BF24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802F6EDE-F3E7-4BCE-B7FC-CCA8C8224593}" type="pres">
      <dgm:prSet presAssocID="{F9D98D92-9A2A-4681-8CAB-D23ABE82368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25D7C1-1CB0-4D1F-91D2-CB82AEF9EB81}" type="presOf" srcId="{8EC1404D-CB40-43F6-A472-25645C8B8C42}" destId="{E48FD3B4-0AAA-410D-AA19-716E7397ABE0}" srcOrd="1" destOrd="0" presId="urn:microsoft.com/office/officeart/2005/8/layout/radial1"/>
    <dgm:cxn modelId="{53E37278-6902-4A96-885D-314763A6E630}" type="presOf" srcId="{0041B150-6A00-4F98-83F7-1A9F998BF247}" destId="{49E032DF-8F17-4167-884A-F05C5610D7B8}" srcOrd="0" destOrd="0" presId="urn:microsoft.com/office/officeart/2005/8/layout/radial1"/>
    <dgm:cxn modelId="{703D8A6B-D97D-4D33-AA98-818EAEAA8B26}" srcId="{5B42F525-092B-4A33-853A-C0A5B3AE5E6F}" destId="{25328BAB-4783-4BF4-9938-8D5DB2E16F3C}" srcOrd="3" destOrd="0" parTransId="{12ED3F0C-A423-4C98-80DD-DF13FA38B0DA}" sibTransId="{CC295EB6-2BF6-4A33-BAA8-FCE5468BF1E2}"/>
    <dgm:cxn modelId="{34164C7B-9088-4DA4-8BD4-78036E8F6053}" srcId="{5B42F525-092B-4A33-853A-C0A5B3AE5E6F}" destId="{9748C2EA-E4BA-4069-8068-8853FC65B7F1}" srcOrd="1" destOrd="0" parTransId="{8EC1404D-CB40-43F6-A472-25645C8B8C42}" sibTransId="{E7DF9580-CD98-4454-B53D-46E8E33349E7}"/>
    <dgm:cxn modelId="{4354C49F-EC0B-4B68-A724-6BF9DF34C1F5}" type="presOf" srcId="{5B42F525-092B-4A33-853A-C0A5B3AE5E6F}" destId="{E94C2CBE-B453-4619-93B0-2BBD0BB3A1B3}" srcOrd="0" destOrd="0" presId="urn:microsoft.com/office/officeart/2005/8/layout/radial1"/>
    <dgm:cxn modelId="{961589CA-A95C-4813-8E2B-5FA44371F761}" type="presOf" srcId="{3456F138-474C-4E6F-86A6-BC475A819168}" destId="{C33C348E-A257-45B8-BB41-E0A5FDD8602F}" srcOrd="0" destOrd="0" presId="urn:microsoft.com/office/officeart/2005/8/layout/radial1"/>
    <dgm:cxn modelId="{3141BB0F-1FB1-4CD5-9EF1-C8BCCA75321B}" type="presOf" srcId="{5BB0CC34-F7C0-4376-8C23-E8646527E7E3}" destId="{948A119D-612E-4145-8EE4-998FC77CFAAB}" srcOrd="1" destOrd="0" presId="urn:microsoft.com/office/officeart/2005/8/layout/radial1"/>
    <dgm:cxn modelId="{959CEE39-F3A3-48B2-AD1A-DA18FD1A9066}" type="presOf" srcId="{97363084-2173-40B6-BB9F-22AAEB7EB1D3}" destId="{F05AE642-CC15-4544-BF5F-3CD105107B0A}" srcOrd="0" destOrd="0" presId="urn:microsoft.com/office/officeart/2005/8/layout/radial1"/>
    <dgm:cxn modelId="{6BAC8E29-CFBB-4F1B-83D7-47F8F1D5E3A2}" type="presOf" srcId="{EAA45ED2-8097-478E-9C56-B73D222F3F03}" destId="{A96C8317-CFAE-42C6-971C-4FF62DF0157F}" srcOrd="0" destOrd="0" presId="urn:microsoft.com/office/officeart/2005/8/layout/radial1"/>
    <dgm:cxn modelId="{6DA50864-907E-43FE-8BEE-CE299CBEC273}" type="presOf" srcId="{8EC1404D-CB40-43F6-A472-25645C8B8C42}" destId="{57C2BFEC-302F-487C-8C48-20BC6CED5BC2}" srcOrd="0" destOrd="0" presId="urn:microsoft.com/office/officeart/2005/8/layout/radial1"/>
    <dgm:cxn modelId="{D73864C0-BC0C-4326-A63C-07E5C7D408FA}" srcId="{5B42F525-092B-4A33-853A-C0A5B3AE5E6F}" destId="{A375314E-610D-4361-AFCD-65014A2B27D1}" srcOrd="2" destOrd="0" parTransId="{97363084-2173-40B6-BB9F-22AAEB7EB1D3}" sibTransId="{D6F5374D-F81E-4FFA-A121-92DA51D9DA82}"/>
    <dgm:cxn modelId="{5211DAB7-93BE-4CBD-A6B8-C77F70F527DF}" type="presOf" srcId="{B945A939-8554-4C0D-BC00-3F7F7D7A9FCA}" destId="{27A30966-2A17-4CDA-B0C4-5302C121B0DC}" srcOrd="0" destOrd="0" presId="urn:microsoft.com/office/officeart/2005/8/layout/radial1"/>
    <dgm:cxn modelId="{010C8CE5-C59F-4831-80AA-18A59189863D}" srcId="{8B22C5DE-3FBA-4048-8D41-788F54469E81}" destId="{5B42F525-092B-4A33-853A-C0A5B3AE5E6F}" srcOrd="0" destOrd="0" parTransId="{617F96EA-26B3-41B3-821A-7EC7919423A0}" sibTransId="{9B811BDD-201F-46A0-B701-7125993FE704}"/>
    <dgm:cxn modelId="{03074EAB-FC9F-444F-8E23-73ADB68AD12B}" srcId="{5B42F525-092B-4A33-853A-C0A5B3AE5E6F}" destId="{B945A939-8554-4C0D-BC00-3F7F7D7A9FCA}" srcOrd="6" destOrd="0" parTransId="{CC1437CF-E511-4384-8859-EEBF7B5765BA}" sibTransId="{EB218327-B1AB-45C6-9CC5-5641A5DE7CC0}"/>
    <dgm:cxn modelId="{505F3D08-DCA7-4C91-A633-C4A27A9EAD32}" type="presOf" srcId="{CC1437CF-E511-4384-8859-EEBF7B5765BA}" destId="{C8B582F8-11CB-49E1-B624-5969997C922F}" srcOrd="0" destOrd="0" presId="urn:microsoft.com/office/officeart/2005/8/layout/radial1"/>
    <dgm:cxn modelId="{89E40611-563F-434B-85B8-0EBAAAEDC32B}" type="presOf" srcId="{07E28A81-EC92-4F40-91B3-EE4548AE3962}" destId="{2384D296-22AD-4B75-9624-44D89CEC0009}" srcOrd="0" destOrd="0" presId="urn:microsoft.com/office/officeart/2005/8/layout/radial1"/>
    <dgm:cxn modelId="{0F5C67D0-F743-40FB-B1E1-975101CC906C}" type="presOf" srcId="{5BB0CC34-F7C0-4376-8C23-E8646527E7E3}" destId="{38622C68-6E4D-4CD4-B01E-B0F0036B00DE}" srcOrd="0" destOrd="0" presId="urn:microsoft.com/office/officeart/2005/8/layout/radial1"/>
    <dgm:cxn modelId="{C7E9ADA2-7E9C-4E65-9BB3-5DBF39D7D47B}" srcId="{5B42F525-092B-4A33-853A-C0A5B3AE5E6F}" destId="{07E28A81-EC92-4F40-91B3-EE4548AE3962}" srcOrd="0" destOrd="0" parTransId="{EAA45ED2-8097-478E-9C56-B73D222F3F03}" sibTransId="{89558D66-F637-4755-8BE5-294BA19EF8CE}"/>
    <dgm:cxn modelId="{6B87EC23-7ACF-4CC5-98D8-E0136B4183B5}" type="presOf" srcId="{0041B150-6A00-4F98-83F7-1A9F998BF247}" destId="{A226517D-546E-41D0-B21E-57A4D4032E55}" srcOrd="1" destOrd="0" presId="urn:microsoft.com/office/officeart/2005/8/layout/radial1"/>
    <dgm:cxn modelId="{F2275E15-A6F7-48C6-84E1-4E3E918FD0B9}" type="presOf" srcId="{12ED3F0C-A423-4C98-80DD-DF13FA38B0DA}" destId="{CE54F52D-E2E3-40A8-A1C5-101BF2AA69CC}" srcOrd="0" destOrd="0" presId="urn:microsoft.com/office/officeart/2005/8/layout/radial1"/>
    <dgm:cxn modelId="{7C211553-6A40-4C96-9F54-B4A82C9B8BDC}" type="presOf" srcId="{9748C2EA-E4BA-4069-8068-8853FC65B7F1}" destId="{4A346D4B-A4B2-45D2-B55F-A77BA2FC8298}" srcOrd="0" destOrd="0" presId="urn:microsoft.com/office/officeart/2005/8/layout/radial1"/>
    <dgm:cxn modelId="{8FD363CF-0C11-4C84-851B-9851DAC77D77}" type="presOf" srcId="{97363084-2173-40B6-BB9F-22AAEB7EB1D3}" destId="{4C4BF31D-925C-4EB1-BFDD-3D051A95C500}" srcOrd="1" destOrd="0" presId="urn:microsoft.com/office/officeart/2005/8/layout/radial1"/>
    <dgm:cxn modelId="{9FB801A8-D996-49AE-8639-58C40C7C8D51}" type="presOf" srcId="{FC5037B1-BA24-4CD2-AD08-B0E2DA34ABD4}" destId="{1154D3B6-5ED1-4564-908E-8C8E243A1470}" srcOrd="0" destOrd="0" presId="urn:microsoft.com/office/officeart/2005/8/layout/radial1"/>
    <dgm:cxn modelId="{ABA0814E-15BE-4444-905F-FC0EEFEA99A6}" type="presOf" srcId="{A375314E-610D-4361-AFCD-65014A2B27D1}" destId="{272EF28F-5530-4E1C-964B-E8893977362E}" srcOrd="0" destOrd="0" presId="urn:microsoft.com/office/officeart/2005/8/layout/radial1"/>
    <dgm:cxn modelId="{947BD572-975D-4E31-A63E-D608ED073B1A}" type="presOf" srcId="{CC1437CF-E511-4384-8859-EEBF7B5765BA}" destId="{F9336552-231B-4F97-BDE7-7D877CB70AC9}" srcOrd="1" destOrd="0" presId="urn:microsoft.com/office/officeart/2005/8/layout/radial1"/>
    <dgm:cxn modelId="{5BFAE1B6-C567-4D0C-8CD5-0AA71AECF506}" type="presOf" srcId="{33A95F12-EB92-4FE1-8CCD-00ECA82E8E42}" destId="{A9BE3573-DA73-426D-8094-9FAFFA415102}" srcOrd="1" destOrd="0" presId="urn:microsoft.com/office/officeart/2005/8/layout/radial1"/>
    <dgm:cxn modelId="{29561924-3B6B-4EFA-A95A-37596BA01E8C}" type="presOf" srcId="{8B22C5DE-3FBA-4048-8D41-788F54469E81}" destId="{BE6EADD6-3171-4320-AB37-734FB6732E91}" srcOrd="0" destOrd="0" presId="urn:microsoft.com/office/officeart/2005/8/layout/radial1"/>
    <dgm:cxn modelId="{24425DA3-4410-4A43-8FD5-6717B8607CD8}" srcId="{5B42F525-092B-4A33-853A-C0A5B3AE5E6F}" destId="{3456F138-474C-4E6F-86A6-BC475A819168}" srcOrd="4" destOrd="0" parTransId="{5BB0CC34-F7C0-4376-8C23-E8646527E7E3}" sibTransId="{2ED0AC4F-AF31-4A2E-95E3-FD14319B944F}"/>
    <dgm:cxn modelId="{FAFFC2A8-3BB1-4E0C-97C8-6FCC377FE858}" type="presOf" srcId="{F9D98D92-9A2A-4681-8CAB-D23ABE823682}" destId="{802F6EDE-F3E7-4BCE-B7FC-CCA8C8224593}" srcOrd="0" destOrd="0" presId="urn:microsoft.com/office/officeart/2005/8/layout/radial1"/>
    <dgm:cxn modelId="{BA8F1246-FB2B-49DE-A5A4-34B1163201E4}" type="presOf" srcId="{12ED3F0C-A423-4C98-80DD-DF13FA38B0DA}" destId="{BD385D26-424F-40CA-A398-EBEAC257CDD1}" srcOrd="1" destOrd="0" presId="urn:microsoft.com/office/officeart/2005/8/layout/radial1"/>
    <dgm:cxn modelId="{849691CF-86F3-48C7-BB3C-C7A98CF3F694}" srcId="{5B42F525-092B-4A33-853A-C0A5B3AE5E6F}" destId="{F9D98D92-9A2A-4681-8CAB-D23ABE823682}" srcOrd="7" destOrd="0" parTransId="{0041B150-6A00-4F98-83F7-1A9F998BF247}" sibTransId="{EDC04CE9-20A3-4680-8147-2F6496BB7F51}"/>
    <dgm:cxn modelId="{CD1B4FAF-66A7-4F34-8A84-E41746115BF3}" srcId="{5B42F525-092B-4A33-853A-C0A5B3AE5E6F}" destId="{FC5037B1-BA24-4CD2-AD08-B0E2DA34ABD4}" srcOrd="5" destOrd="0" parTransId="{33A95F12-EB92-4FE1-8CCD-00ECA82E8E42}" sibTransId="{6AD349F7-FA95-4C06-BDB6-866159BFD7E0}"/>
    <dgm:cxn modelId="{B748D829-4E15-4B36-81A1-F333DE2E8B76}" type="presOf" srcId="{EAA45ED2-8097-478E-9C56-B73D222F3F03}" destId="{6FFFB6C5-E3A5-428B-8894-2D244CF1F26C}" srcOrd="1" destOrd="0" presId="urn:microsoft.com/office/officeart/2005/8/layout/radial1"/>
    <dgm:cxn modelId="{EFD8FDEF-2233-495C-806F-C93990631B61}" type="presOf" srcId="{25328BAB-4783-4BF4-9938-8D5DB2E16F3C}" destId="{A27A63C7-1AAF-44A6-8ECB-52619090F9B1}" srcOrd="0" destOrd="0" presId="urn:microsoft.com/office/officeart/2005/8/layout/radial1"/>
    <dgm:cxn modelId="{4B01EDDF-B5BD-48CF-8522-9ACDE9DCCCBF}" type="presOf" srcId="{33A95F12-EB92-4FE1-8CCD-00ECA82E8E42}" destId="{6E4EF186-013A-4250-8379-B9AB5B71B674}" srcOrd="0" destOrd="0" presId="urn:microsoft.com/office/officeart/2005/8/layout/radial1"/>
    <dgm:cxn modelId="{F2E4BF32-BBB2-460F-B326-01D5E6D437E2}" type="presParOf" srcId="{BE6EADD6-3171-4320-AB37-734FB6732E91}" destId="{E94C2CBE-B453-4619-93B0-2BBD0BB3A1B3}" srcOrd="0" destOrd="0" presId="urn:microsoft.com/office/officeart/2005/8/layout/radial1"/>
    <dgm:cxn modelId="{A470844C-0C76-4C93-A0B1-624F28E9F636}" type="presParOf" srcId="{BE6EADD6-3171-4320-AB37-734FB6732E91}" destId="{A96C8317-CFAE-42C6-971C-4FF62DF0157F}" srcOrd="1" destOrd="0" presId="urn:microsoft.com/office/officeart/2005/8/layout/radial1"/>
    <dgm:cxn modelId="{49996385-EAE5-4E00-B19D-8698D2DAEE5B}" type="presParOf" srcId="{A96C8317-CFAE-42C6-971C-4FF62DF0157F}" destId="{6FFFB6C5-E3A5-428B-8894-2D244CF1F26C}" srcOrd="0" destOrd="0" presId="urn:microsoft.com/office/officeart/2005/8/layout/radial1"/>
    <dgm:cxn modelId="{DB12222E-8F29-4D10-9776-FC5D7D0542A2}" type="presParOf" srcId="{BE6EADD6-3171-4320-AB37-734FB6732E91}" destId="{2384D296-22AD-4B75-9624-44D89CEC0009}" srcOrd="2" destOrd="0" presId="urn:microsoft.com/office/officeart/2005/8/layout/radial1"/>
    <dgm:cxn modelId="{DFD5EDA9-DE4D-458B-90E0-52ED43C31D4F}" type="presParOf" srcId="{BE6EADD6-3171-4320-AB37-734FB6732E91}" destId="{57C2BFEC-302F-487C-8C48-20BC6CED5BC2}" srcOrd="3" destOrd="0" presId="urn:microsoft.com/office/officeart/2005/8/layout/radial1"/>
    <dgm:cxn modelId="{057CB673-C4CE-42EA-95E3-F750481D248D}" type="presParOf" srcId="{57C2BFEC-302F-487C-8C48-20BC6CED5BC2}" destId="{E48FD3B4-0AAA-410D-AA19-716E7397ABE0}" srcOrd="0" destOrd="0" presId="urn:microsoft.com/office/officeart/2005/8/layout/radial1"/>
    <dgm:cxn modelId="{2080A5AB-4223-4DB6-A6D2-C0B62031ADA2}" type="presParOf" srcId="{BE6EADD6-3171-4320-AB37-734FB6732E91}" destId="{4A346D4B-A4B2-45D2-B55F-A77BA2FC8298}" srcOrd="4" destOrd="0" presId="urn:microsoft.com/office/officeart/2005/8/layout/radial1"/>
    <dgm:cxn modelId="{D436C5EF-483F-4AC5-822A-79EF97D4875E}" type="presParOf" srcId="{BE6EADD6-3171-4320-AB37-734FB6732E91}" destId="{F05AE642-CC15-4544-BF5F-3CD105107B0A}" srcOrd="5" destOrd="0" presId="urn:microsoft.com/office/officeart/2005/8/layout/radial1"/>
    <dgm:cxn modelId="{E507EB7D-EA7E-4EF9-9FCD-254E86962ADF}" type="presParOf" srcId="{F05AE642-CC15-4544-BF5F-3CD105107B0A}" destId="{4C4BF31D-925C-4EB1-BFDD-3D051A95C500}" srcOrd="0" destOrd="0" presId="urn:microsoft.com/office/officeart/2005/8/layout/radial1"/>
    <dgm:cxn modelId="{2C08D863-A94F-4E33-9F01-785185F635CC}" type="presParOf" srcId="{BE6EADD6-3171-4320-AB37-734FB6732E91}" destId="{272EF28F-5530-4E1C-964B-E8893977362E}" srcOrd="6" destOrd="0" presId="urn:microsoft.com/office/officeart/2005/8/layout/radial1"/>
    <dgm:cxn modelId="{5528F07F-AE3A-4C5D-89A1-7B15031A2544}" type="presParOf" srcId="{BE6EADD6-3171-4320-AB37-734FB6732E91}" destId="{CE54F52D-E2E3-40A8-A1C5-101BF2AA69CC}" srcOrd="7" destOrd="0" presId="urn:microsoft.com/office/officeart/2005/8/layout/radial1"/>
    <dgm:cxn modelId="{F4C19A95-C7B5-41B2-B8A6-C16F4C932AB7}" type="presParOf" srcId="{CE54F52D-E2E3-40A8-A1C5-101BF2AA69CC}" destId="{BD385D26-424F-40CA-A398-EBEAC257CDD1}" srcOrd="0" destOrd="0" presId="urn:microsoft.com/office/officeart/2005/8/layout/radial1"/>
    <dgm:cxn modelId="{1036E8A7-7845-4F2D-9B6F-E06347B2C291}" type="presParOf" srcId="{BE6EADD6-3171-4320-AB37-734FB6732E91}" destId="{A27A63C7-1AAF-44A6-8ECB-52619090F9B1}" srcOrd="8" destOrd="0" presId="urn:microsoft.com/office/officeart/2005/8/layout/radial1"/>
    <dgm:cxn modelId="{CD759DBD-E21C-4674-9CFC-0FF31B4B0E50}" type="presParOf" srcId="{BE6EADD6-3171-4320-AB37-734FB6732E91}" destId="{38622C68-6E4D-4CD4-B01E-B0F0036B00DE}" srcOrd="9" destOrd="0" presId="urn:microsoft.com/office/officeart/2005/8/layout/radial1"/>
    <dgm:cxn modelId="{12E7B251-A105-4FA5-B71E-EAB93E4622B8}" type="presParOf" srcId="{38622C68-6E4D-4CD4-B01E-B0F0036B00DE}" destId="{948A119D-612E-4145-8EE4-998FC77CFAAB}" srcOrd="0" destOrd="0" presId="urn:microsoft.com/office/officeart/2005/8/layout/radial1"/>
    <dgm:cxn modelId="{AA2CC588-6BB2-4730-93D7-08A32E0C665A}" type="presParOf" srcId="{BE6EADD6-3171-4320-AB37-734FB6732E91}" destId="{C33C348E-A257-45B8-BB41-E0A5FDD8602F}" srcOrd="10" destOrd="0" presId="urn:microsoft.com/office/officeart/2005/8/layout/radial1"/>
    <dgm:cxn modelId="{0845110C-88D0-4C42-A18D-4E89874434C9}" type="presParOf" srcId="{BE6EADD6-3171-4320-AB37-734FB6732E91}" destId="{6E4EF186-013A-4250-8379-B9AB5B71B674}" srcOrd="11" destOrd="0" presId="urn:microsoft.com/office/officeart/2005/8/layout/radial1"/>
    <dgm:cxn modelId="{ECB30BFE-2902-40D9-A855-A6685653E871}" type="presParOf" srcId="{6E4EF186-013A-4250-8379-B9AB5B71B674}" destId="{A9BE3573-DA73-426D-8094-9FAFFA415102}" srcOrd="0" destOrd="0" presId="urn:microsoft.com/office/officeart/2005/8/layout/radial1"/>
    <dgm:cxn modelId="{94AAACA2-6BDF-429D-AF7C-B546EA2991AF}" type="presParOf" srcId="{BE6EADD6-3171-4320-AB37-734FB6732E91}" destId="{1154D3B6-5ED1-4564-908E-8C8E243A1470}" srcOrd="12" destOrd="0" presId="urn:microsoft.com/office/officeart/2005/8/layout/radial1"/>
    <dgm:cxn modelId="{1D2A8525-5825-4BA7-8DD1-109830C04BAA}" type="presParOf" srcId="{BE6EADD6-3171-4320-AB37-734FB6732E91}" destId="{C8B582F8-11CB-49E1-B624-5969997C922F}" srcOrd="13" destOrd="0" presId="urn:microsoft.com/office/officeart/2005/8/layout/radial1"/>
    <dgm:cxn modelId="{B471754A-7BAE-40EE-93E1-403B6B8420C6}" type="presParOf" srcId="{C8B582F8-11CB-49E1-B624-5969997C922F}" destId="{F9336552-231B-4F97-BDE7-7D877CB70AC9}" srcOrd="0" destOrd="0" presId="urn:microsoft.com/office/officeart/2005/8/layout/radial1"/>
    <dgm:cxn modelId="{F813AE60-6E4D-484C-871D-12CE54C560BD}" type="presParOf" srcId="{BE6EADD6-3171-4320-AB37-734FB6732E91}" destId="{27A30966-2A17-4CDA-B0C4-5302C121B0DC}" srcOrd="14" destOrd="0" presId="urn:microsoft.com/office/officeart/2005/8/layout/radial1"/>
    <dgm:cxn modelId="{FF80A967-DBD2-46D3-A2FB-4991089C2C8B}" type="presParOf" srcId="{BE6EADD6-3171-4320-AB37-734FB6732E91}" destId="{49E032DF-8F17-4167-884A-F05C5610D7B8}" srcOrd="15" destOrd="0" presId="urn:microsoft.com/office/officeart/2005/8/layout/radial1"/>
    <dgm:cxn modelId="{FB765C48-27FE-4E0E-BCE4-49848160107E}" type="presParOf" srcId="{49E032DF-8F17-4167-884A-F05C5610D7B8}" destId="{A226517D-546E-41D0-B21E-57A4D4032E55}" srcOrd="0" destOrd="0" presId="urn:microsoft.com/office/officeart/2005/8/layout/radial1"/>
    <dgm:cxn modelId="{28301605-B79A-4D1B-9F73-B30D3ACC88E1}" type="presParOf" srcId="{BE6EADD6-3171-4320-AB37-734FB6732E91}" destId="{802F6EDE-F3E7-4BCE-B7FC-CCA8C822459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4F9A9-1E86-479D-82B0-F090357B385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0C1D6D-D5A6-4A53-BD83-CDDA74488D7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5D4C95C-45F4-4400-A5BC-82A0F1EAF39B}" type="parTrans" cxnId="{EDBD742A-7BF7-41D7-A8DB-96B4BA76F04B}">
      <dgm:prSet/>
      <dgm:spPr/>
      <dgm:t>
        <a:bodyPr/>
        <a:lstStyle/>
        <a:p>
          <a:endParaRPr lang="en-US"/>
        </a:p>
      </dgm:t>
    </dgm:pt>
    <dgm:pt modelId="{2BF64EBF-1EB1-4419-B89C-77664AC19B74}" type="sibTrans" cxnId="{EDBD742A-7BF7-41D7-A8DB-96B4BA76F04B}">
      <dgm:prSet/>
      <dgm:spPr/>
      <dgm:t>
        <a:bodyPr/>
        <a:lstStyle/>
        <a:p>
          <a:endParaRPr lang="en-US"/>
        </a:p>
      </dgm:t>
    </dgm:pt>
    <dgm:pt modelId="{831B6C38-477F-416E-94E0-6E0C8CB18F96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ACA0DD3-56DC-49A1-BED3-63FBD171EBC7}" type="parTrans" cxnId="{13A904A5-295F-498F-BD6C-ADA5DCCC311A}">
      <dgm:prSet/>
      <dgm:spPr/>
      <dgm:t>
        <a:bodyPr/>
        <a:lstStyle/>
        <a:p>
          <a:endParaRPr lang="en-US"/>
        </a:p>
      </dgm:t>
    </dgm:pt>
    <dgm:pt modelId="{2DB22819-3BC4-464B-9F6E-8D6417AE3F29}" type="sibTrans" cxnId="{13A904A5-295F-498F-BD6C-ADA5DCCC311A}">
      <dgm:prSet/>
      <dgm:spPr/>
      <dgm:t>
        <a:bodyPr/>
        <a:lstStyle/>
        <a:p>
          <a:endParaRPr lang="en-US"/>
        </a:p>
      </dgm:t>
    </dgm:pt>
    <dgm:pt modelId="{7673E720-81D8-4830-A627-B7FAE8D49F28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18871E2-30F0-47EC-B352-C03EA88F2FC3}" type="parTrans" cxnId="{C2EFB0E5-1C42-4D56-BB47-CA1D29E29477}">
      <dgm:prSet/>
      <dgm:spPr/>
      <dgm:t>
        <a:bodyPr/>
        <a:lstStyle/>
        <a:p>
          <a:endParaRPr lang="en-US"/>
        </a:p>
      </dgm:t>
    </dgm:pt>
    <dgm:pt modelId="{28F0E1B6-16AE-4A51-AF57-5F0753ED7D58}" type="sibTrans" cxnId="{C2EFB0E5-1C42-4D56-BB47-CA1D29E29477}">
      <dgm:prSet/>
      <dgm:spPr/>
      <dgm:t>
        <a:bodyPr/>
        <a:lstStyle/>
        <a:p>
          <a:endParaRPr lang="en-US"/>
        </a:p>
      </dgm:t>
    </dgm:pt>
    <dgm:pt modelId="{B5349440-3F2B-42D3-90B6-3692C7C4F511}">
      <dgm:prSet phldrT="[Text]"/>
      <dgm:spPr/>
      <dgm:t>
        <a:bodyPr/>
        <a:lstStyle/>
        <a:p>
          <a:endParaRPr lang="en-US" dirty="0"/>
        </a:p>
      </dgm:t>
    </dgm:pt>
    <dgm:pt modelId="{BA333CF9-93FD-48BE-A605-414717F39A28}" type="parTrans" cxnId="{55B06269-0D7F-456A-BB46-2BF71F06EC1C}">
      <dgm:prSet/>
      <dgm:spPr/>
      <dgm:t>
        <a:bodyPr/>
        <a:lstStyle/>
        <a:p>
          <a:endParaRPr lang="en-US"/>
        </a:p>
      </dgm:t>
    </dgm:pt>
    <dgm:pt modelId="{015CDFD4-EC66-475C-9CD2-54A318DEC49E}" type="sibTrans" cxnId="{55B06269-0D7F-456A-BB46-2BF71F06EC1C}">
      <dgm:prSet/>
      <dgm:spPr/>
      <dgm:t>
        <a:bodyPr/>
        <a:lstStyle/>
        <a:p>
          <a:endParaRPr lang="en-US"/>
        </a:p>
      </dgm:t>
    </dgm:pt>
    <dgm:pt modelId="{AC3B884B-2AD1-4F9B-ADEB-991F7BE084D4}" type="pres">
      <dgm:prSet presAssocID="{8AD4F9A9-1E86-479D-82B0-F090357B38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C5DB04-EEC2-47CA-90D7-399E84FFDCB6}" type="pres">
      <dgm:prSet presAssocID="{EC0C1D6D-D5A6-4A53-BD83-CDDA74488D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99AB9-CC5C-44AD-A766-1A323CFFD798}" type="pres">
      <dgm:prSet presAssocID="{2BF64EBF-1EB1-4419-B89C-77664AC19B74}" presName="sibTrans" presStyleCnt="0"/>
      <dgm:spPr/>
    </dgm:pt>
    <dgm:pt modelId="{4942FFE7-DC88-4705-B90E-8394C85E22AC}" type="pres">
      <dgm:prSet presAssocID="{831B6C38-477F-416E-94E0-6E0C8CB18F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2E49A-2DA6-429F-986D-744946E4FBB4}" type="pres">
      <dgm:prSet presAssocID="{2DB22819-3BC4-464B-9F6E-8D6417AE3F29}" presName="sibTrans" presStyleCnt="0"/>
      <dgm:spPr/>
    </dgm:pt>
    <dgm:pt modelId="{1A2EE944-0AFE-45E5-99CD-AADFCCE24D4C}" type="pres">
      <dgm:prSet presAssocID="{7673E720-81D8-4830-A627-B7FAE8D49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4D80A-171B-4B1D-B293-54BC7649CA99}" type="presOf" srcId="{B5349440-3F2B-42D3-90B6-3692C7C4F511}" destId="{1A2EE944-0AFE-45E5-99CD-AADFCCE24D4C}" srcOrd="0" destOrd="1" presId="urn:microsoft.com/office/officeart/2005/8/layout/hList6"/>
    <dgm:cxn modelId="{55B06269-0D7F-456A-BB46-2BF71F06EC1C}" srcId="{7673E720-81D8-4830-A627-B7FAE8D49F28}" destId="{B5349440-3F2B-42D3-90B6-3692C7C4F511}" srcOrd="0" destOrd="0" parTransId="{BA333CF9-93FD-48BE-A605-414717F39A28}" sibTransId="{015CDFD4-EC66-475C-9CD2-54A318DEC49E}"/>
    <dgm:cxn modelId="{84D495D0-1435-41BA-B718-D3EA26989779}" type="presOf" srcId="{EC0C1D6D-D5A6-4A53-BD83-CDDA74488D7F}" destId="{74C5DB04-EEC2-47CA-90D7-399E84FFDCB6}" srcOrd="0" destOrd="0" presId="urn:microsoft.com/office/officeart/2005/8/layout/hList6"/>
    <dgm:cxn modelId="{D33D8887-A8B6-4FA3-81AC-316A99BDB93B}" type="presOf" srcId="{831B6C38-477F-416E-94E0-6E0C8CB18F96}" destId="{4942FFE7-DC88-4705-B90E-8394C85E22AC}" srcOrd="0" destOrd="0" presId="urn:microsoft.com/office/officeart/2005/8/layout/hList6"/>
    <dgm:cxn modelId="{EDE9ACDF-C8F4-4DAE-A06E-76CD71885D2D}" type="presOf" srcId="{7673E720-81D8-4830-A627-B7FAE8D49F28}" destId="{1A2EE944-0AFE-45E5-99CD-AADFCCE24D4C}" srcOrd="0" destOrd="0" presId="urn:microsoft.com/office/officeart/2005/8/layout/hList6"/>
    <dgm:cxn modelId="{C2EFB0E5-1C42-4D56-BB47-CA1D29E29477}" srcId="{8AD4F9A9-1E86-479D-82B0-F090357B385B}" destId="{7673E720-81D8-4830-A627-B7FAE8D49F28}" srcOrd="2" destOrd="0" parTransId="{518871E2-30F0-47EC-B352-C03EA88F2FC3}" sibTransId="{28F0E1B6-16AE-4A51-AF57-5F0753ED7D58}"/>
    <dgm:cxn modelId="{13A904A5-295F-498F-BD6C-ADA5DCCC311A}" srcId="{8AD4F9A9-1E86-479D-82B0-F090357B385B}" destId="{831B6C38-477F-416E-94E0-6E0C8CB18F96}" srcOrd="1" destOrd="0" parTransId="{1ACA0DD3-56DC-49A1-BED3-63FBD171EBC7}" sibTransId="{2DB22819-3BC4-464B-9F6E-8D6417AE3F29}"/>
    <dgm:cxn modelId="{EDBD742A-7BF7-41D7-A8DB-96B4BA76F04B}" srcId="{8AD4F9A9-1E86-479D-82B0-F090357B385B}" destId="{EC0C1D6D-D5A6-4A53-BD83-CDDA74488D7F}" srcOrd="0" destOrd="0" parTransId="{C5D4C95C-45F4-4400-A5BC-82A0F1EAF39B}" sibTransId="{2BF64EBF-1EB1-4419-B89C-77664AC19B74}"/>
    <dgm:cxn modelId="{359E4BCD-DB84-490D-BE7E-4932FB6EE657}" type="presOf" srcId="{8AD4F9A9-1E86-479D-82B0-F090357B385B}" destId="{AC3B884B-2AD1-4F9B-ADEB-991F7BE084D4}" srcOrd="0" destOrd="0" presId="urn:microsoft.com/office/officeart/2005/8/layout/hList6"/>
    <dgm:cxn modelId="{60EC9993-882B-4783-8731-AB7A67FAB256}" type="presParOf" srcId="{AC3B884B-2AD1-4F9B-ADEB-991F7BE084D4}" destId="{74C5DB04-EEC2-47CA-90D7-399E84FFDCB6}" srcOrd="0" destOrd="0" presId="urn:microsoft.com/office/officeart/2005/8/layout/hList6"/>
    <dgm:cxn modelId="{BEDC8BE5-CB5C-46FD-BB31-68F9FBB54111}" type="presParOf" srcId="{AC3B884B-2AD1-4F9B-ADEB-991F7BE084D4}" destId="{BDC99AB9-CC5C-44AD-A766-1A323CFFD798}" srcOrd="1" destOrd="0" presId="urn:microsoft.com/office/officeart/2005/8/layout/hList6"/>
    <dgm:cxn modelId="{15A42793-3232-4963-8B99-AD377523F5CB}" type="presParOf" srcId="{AC3B884B-2AD1-4F9B-ADEB-991F7BE084D4}" destId="{4942FFE7-DC88-4705-B90E-8394C85E22AC}" srcOrd="2" destOrd="0" presId="urn:microsoft.com/office/officeart/2005/8/layout/hList6"/>
    <dgm:cxn modelId="{7A76A6B0-7F67-45BA-B562-E4BF5D285C6B}" type="presParOf" srcId="{AC3B884B-2AD1-4F9B-ADEB-991F7BE084D4}" destId="{6D12E49A-2DA6-429F-986D-744946E4FBB4}" srcOrd="3" destOrd="0" presId="urn:microsoft.com/office/officeart/2005/8/layout/hList6"/>
    <dgm:cxn modelId="{BEB37B91-527C-4F07-804E-84C127D161AC}" type="presParOf" srcId="{AC3B884B-2AD1-4F9B-ADEB-991F7BE084D4}" destId="{1A2EE944-0AFE-45E5-99CD-AADFCCE24D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67760-2623-4A37-8BA3-88627A6A63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E5A6C-A685-4433-8D13-3D6CC5784664}">
      <dgm:prSet phldrT="[Text]"/>
      <dgm:spPr/>
      <dgm:t>
        <a:bodyPr/>
        <a:lstStyle/>
        <a:p>
          <a:endParaRPr lang="en-US" sz="1400" dirty="0"/>
        </a:p>
      </dgm:t>
    </dgm:pt>
    <dgm:pt modelId="{D3C3ED83-8499-4D86-855A-21408DAA4F88}" type="parTrans" cxnId="{33CF19BC-D6D2-4B48-872B-D4C2B9EB46BB}">
      <dgm:prSet/>
      <dgm:spPr/>
      <dgm:t>
        <a:bodyPr/>
        <a:lstStyle/>
        <a:p>
          <a:endParaRPr lang="en-US"/>
        </a:p>
      </dgm:t>
    </dgm:pt>
    <dgm:pt modelId="{065EB86B-346C-4400-8CB5-D7E48C07233C}" type="sibTrans" cxnId="{33CF19BC-D6D2-4B48-872B-D4C2B9EB46BB}">
      <dgm:prSet/>
      <dgm:spPr/>
      <dgm:t>
        <a:bodyPr/>
        <a:lstStyle/>
        <a:p>
          <a:endParaRPr lang="en-US"/>
        </a:p>
      </dgm:t>
    </dgm:pt>
    <dgm:pt modelId="{D6327EF2-BA77-4882-980A-C62E4BCEA0A2}">
      <dgm:prSet phldrT="[Text]" custT="1"/>
      <dgm:spPr/>
      <dgm:t>
        <a:bodyPr/>
        <a:lstStyle/>
        <a:p>
          <a:r>
            <a:rPr lang="bn-BD" sz="1800" dirty="0" smtClean="0"/>
            <a:t>শরীরকে রক্ষার জন্য অ্যাপ্রোন ব্যবহার করতে হবে।</a:t>
          </a:r>
          <a:endParaRPr lang="en-US" sz="1800" dirty="0"/>
        </a:p>
      </dgm:t>
    </dgm:pt>
    <dgm:pt modelId="{3992384F-2C4B-41B5-BEA1-69DDFC834E22}" type="parTrans" cxnId="{54B4E113-8AB8-45F8-B4C5-B4B4FDD6992E}">
      <dgm:prSet/>
      <dgm:spPr/>
      <dgm:t>
        <a:bodyPr/>
        <a:lstStyle/>
        <a:p>
          <a:endParaRPr lang="en-US"/>
        </a:p>
      </dgm:t>
    </dgm:pt>
    <dgm:pt modelId="{A5A9EF65-E421-4D02-9E95-5BC36E8432B8}" type="sibTrans" cxnId="{54B4E113-8AB8-45F8-B4C5-B4B4FDD6992E}">
      <dgm:prSet/>
      <dgm:spPr/>
      <dgm:t>
        <a:bodyPr/>
        <a:lstStyle/>
        <a:p>
          <a:endParaRPr lang="en-US"/>
        </a:p>
      </dgm:t>
    </dgm:pt>
    <dgm:pt modelId="{07D3E77F-29DD-4615-9062-D2764C4EEB19}">
      <dgm:prSet phldrT="[Text]"/>
      <dgm:spPr/>
      <dgm:t>
        <a:bodyPr/>
        <a:lstStyle/>
        <a:p>
          <a:endParaRPr lang="en-US" sz="1400" dirty="0"/>
        </a:p>
      </dgm:t>
    </dgm:pt>
    <dgm:pt modelId="{0E53E506-E4AF-4209-9B18-2013B5A353AD}" type="parTrans" cxnId="{9CCA6165-5317-429E-8D4C-8A5CA7F2F36C}">
      <dgm:prSet/>
      <dgm:spPr/>
      <dgm:t>
        <a:bodyPr/>
        <a:lstStyle/>
        <a:p>
          <a:endParaRPr lang="en-US"/>
        </a:p>
      </dgm:t>
    </dgm:pt>
    <dgm:pt modelId="{96488FA3-8FEE-45EA-A5C5-FACCF32381D9}" type="sibTrans" cxnId="{9CCA6165-5317-429E-8D4C-8A5CA7F2F36C}">
      <dgm:prSet/>
      <dgm:spPr/>
      <dgm:t>
        <a:bodyPr/>
        <a:lstStyle/>
        <a:p>
          <a:endParaRPr lang="en-US"/>
        </a:p>
      </dgm:t>
    </dgm:pt>
    <dgm:pt modelId="{753E9A38-1F77-4B83-8BAC-E5793493FECB}">
      <dgm:prSet phldrT="[Text]" custT="1"/>
      <dgm:spPr/>
      <dgm:t>
        <a:bodyPr/>
        <a:lstStyle/>
        <a:p>
          <a:r>
            <a:rPr lang="bn-BD" sz="1800" dirty="0" smtClean="0"/>
            <a:t>হাতকে সুরক্ষার জন্য হ্যান্ড গ্ল্যাভস ব্যবহার করতে হবে</a:t>
          </a:r>
          <a:r>
            <a:rPr lang="bn-BD" sz="1100" dirty="0" smtClean="0"/>
            <a:t>।</a:t>
          </a:r>
          <a:endParaRPr lang="en-US" sz="1100" dirty="0"/>
        </a:p>
      </dgm:t>
    </dgm:pt>
    <dgm:pt modelId="{A1078564-36C7-4617-8FD1-1B45CD93323E}" type="parTrans" cxnId="{9B026D23-331B-48BB-B767-C55425D2ABFE}">
      <dgm:prSet/>
      <dgm:spPr/>
      <dgm:t>
        <a:bodyPr/>
        <a:lstStyle/>
        <a:p>
          <a:endParaRPr lang="en-US"/>
        </a:p>
      </dgm:t>
    </dgm:pt>
    <dgm:pt modelId="{E572C7FD-2B5E-48ED-93E4-BC0D67C67F1F}" type="sibTrans" cxnId="{9B026D23-331B-48BB-B767-C55425D2ABFE}">
      <dgm:prSet/>
      <dgm:spPr/>
      <dgm:t>
        <a:bodyPr/>
        <a:lstStyle/>
        <a:p>
          <a:endParaRPr lang="en-US"/>
        </a:p>
      </dgm:t>
    </dgm:pt>
    <dgm:pt modelId="{A7102A86-E101-4B89-87E8-54B00365961B}">
      <dgm:prSet phldrT="[Text]"/>
      <dgm:spPr/>
      <dgm:t>
        <a:bodyPr/>
        <a:lstStyle/>
        <a:p>
          <a:endParaRPr lang="en-US" sz="1100" dirty="0"/>
        </a:p>
      </dgm:t>
    </dgm:pt>
    <dgm:pt modelId="{8A09A0A1-8AC2-410C-BBAF-CA71D08452F0}" type="parTrans" cxnId="{44C24D44-1DC7-46D8-846F-D309FF2EB6CC}">
      <dgm:prSet/>
      <dgm:spPr/>
      <dgm:t>
        <a:bodyPr/>
        <a:lstStyle/>
        <a:p>
          <a:endParaRPr lang="en-US"/>
        </a:p>
      </dgm:t>
    </dgm:pt>
    <dgm:pt modelId="{070A6ED9-53B5-4899-8AC5-1C2EBB4F1FE6}" type="sibTrans" cxnId="{44C24D44-1DC7-46D8-846F-D309FF2EB6CC}">
      <dgm:prSet/>
      <dgm:spPr/>
      <dgm:t>
        <a:bodyPr/>
        <a:lstStyle/>
        <a:p>
          <a:endParaRPr lang="en-US"/>
        </a:p>
      </dgm:t>
    </dgm:pt>
    <dgm:pt modelId="{26636D58-3F40-4950-847F-1E1C281CFED5}">
      <dgm:prSet phldrT="[Text]"/>
      <dgm:spPr/>
      <dgm:t>
        <a:bodyPr/>
        <a:lstStyle/>
        <a:p>
          <a:endParaRPr lang="en-US" sz="1400" dirty="0"/>
        </a:p>
      </dgm:t>
    </dgm:pt>
    <dgm:pt modelId="{75CC425F-235F-488C-B49F-0E5B08437CBE}" type="parTrans" cxnId="{87355545-AD6F-445F-B8D3-E448F27A34C1}">
      <dgm:prSet/>
      <dgm:spPr/>
      <dgm:t>
        <a:bodyPr/>
        <a:lstStyle/>
        <a:p>
          <a:endParaRPr lang="en-US"/>
        </a:p>
      </dgm:t>
    </dgm:pt>
    <dgm:pt modelId="{93FB1BC2-AFF4-4F19-AF45-62C75BFDB3C7}" type="sibTrans" cxnId="{87355545-AD6F-445F-B8D3-E448F27A34C1}">
      <dgm:prSet/>
      <dgm:spPr/>
      <dgm:t>
        <a:bodyPr/>
        <a:lstStyle/>
        <a:p>
          <a:endParaRPr lang="en-US"/>
        </a:p>
      </dgm:t>
    </dgm:pt>
    <dgm:pt modelId="{FCA19AED-5038-45ED-9E01-6E2D225AF84B}">
      <dgm:prSet phldrT="[Text]" custT="1"/>
      <dgm:spPr/>
      <dgm:t>
        <a:bodyPr/>
        <a:lstStyle/>
        <a:p>
          <a:r>
            <a:rPr lang="bn-BD" sz="1800" dirty="0" smtClean="0"/>
            <a:t>চোখকে রক্ষার জন্য সেফটি গগলস ব্যবহার করতে হবে।</a:t>
          </a:r>
          <a:endParaRPr lang="en-US" sz="1800" dirty="0"/>
        </a:p>
      </dgm:t>
    </dgm:pt>
    <dgm:pt modelId="{EB701209-739B-415E-B9F5-5AF3C71A9177}" type="parTrans" cxnId="{C475234E-EFD5-422C-87D4-99548005F499}">
      <dgm:prSet/>
      <dgm:spPr/>
      <dgm:t>
        <a:bodyPr/>
        <a:lstStyle/>
        <a:p>
          <a:endParaRPr lang="en-US"/>
        </a:p>
      </dgm:t>
    </dgm:pt>
    <dgm:pt modelId="{23BFBD24-D016-402B-B90E-7841DCE71BFD}" type="sibTrans" cxnId="{C475234E-EFD5-422C-87D4-99548005F499}">
      <dgm:prSet/>
      <dgm:spPr/>
      <dgm:t>
        <a:bodyPr/>
        <a:lstStyle/>
        <a:p>
          <a:endParaRPr lang="en-US"/>
        </a:p>
      </dgm:t>
    </dgm:pt>
    <dgm:pt modelId="{8D0AD678-C903-419C-9C93-C0912010E05F}">
      <dgm:prSet phldrT="[Text]"/>
      <dgm:spPr/>
      <dgm:t>
        <a:bodyPr/>
        <a:lstStyle/>
        <a:p>
          <a:endParaRPr lang="en-US" sz="1100" dirty="0"/>
        </a:p>
      </dgm:t>
    </dgm:pt>
    <dgm:pt modelId="{7453943F-F00D-4C3A-8A30-C132BE354BE4}" type="parTrans" cxnId="{D77FCEEE-1B16-487E-BCB1-5A2121DC02F1}">
      <dgm:prSet/>
      <dgm:spPr/>
      <dgm:t>
        <a:bodyPr/>
        <a:lstStyle/>
        <a:p>
          <a:endParaRPr lang="en-US"/>
        </a:p>
      </dgm:t>
    </dgm:pt>
    <dgm:pt modelId="{A94EA70E-E053-486D-B6A9-E074EAD5DCCE}" type="sibTrans" cxnId="{D77FCEEE-1B16-487E-BCB1-5A2121DC02F1}">
      <dgm:prSet/>
      <dgm:spPr/>
      <dgm:t>
        <a:bodyPr/>
        <a:lstStyle/>
        <a:p>
          <a:endParaRPr lang="en-US"/>
        </a:p>
      </dgm:t>
    </dgm:pt>
    <dgm:pt modelId="{F1F00760-FB90-4A77-A183-A0C985B5BE2C}">
      <dgm:prSet/>
      <dgm:spPr/>
      <dgm:t>
        <a:bodyPr/>
        <a:lstStyle/>
        <a:p>
          <a:r>
            <a:rPr lang="bn-BD" dirty="0" smtClean="0"/>
            <a:t>বোতল বা কোটায় লেবেল লাগাতে হবে।</a:t>
          </a:r>
          <a:endParaRPr lang="en-US" dirty="0"/>
        </a:p>
      </dgm:t>
    </dgm:pt>
    <dgm:pt modelId="{97D2ABEF-1C6A-4416-97D3-14B3876FAF6C}" type="parTrans" cxnId="{1B7FACA5-064D-408F-B4CD-5BCD7F935E9D}">
      <dgm:prSet/>
      <dgm:spPr/>
      <dgm:t>
        <a:bodyPr/>
        <a:lstStyle/>
        <a:p>
          <a:endParaRPr lang="en-US"/>
        </a:p>
      </dgm:t>
    </dgm:pt>
    <dgm:pt modelId="{DD5932D6-F002-462F-B84E-36180EC43454}" type="sibTrans" cxnId="{1B7FACA5-064D-408F-B4CD-5BCD7F935E9D}">
      <dgm:prSet/>
      <dgm:spPr/>
      <dgm:t>
        <a:bodyPr/>
        <a:lstStyle/>
        <a:p>
          <a:endParaRPr lang="en-US"/>
        </a:p>
      </dgm:t>
    </dgm:pt>
    <dgm:pt modelId="{32566E76-5142-4482-A279-0D376EEBE16D}">
      <dgm:prSet/>
      <dgm:spPr/>
      <dgm:t>
        <a:bodyPr/>
        <a:lstStyle/>
        <a:p>
          <a:r>
            <a:rPr lang="bn-BD" dirty="0" smtClean="0"/>
            <a:t>রাসায়নিক দ্রব্য ব্যবহারের আগে দ্রব্যটির প্রকৃতি সম্পর্কে জানা।</a:t>
          </a:r>
          <a:endParaRPr lang="en-US" dirty="0"/>
        </a:p>
      </dgm:t>
    </dgm:pt>
    <dgm:pt modelId="{367833CC-DF3D-4B99-9E42-A6E945556C59}" type="parTrans" cxnId="{07D84940-4F5C-460C-B00F-41B8B4787074}">
      <dgm:prSet/>
      <dgm:spPr/>
      <dgm:t>
        <a:bodyPr/>
        <a:lstStyle/>
        <a:p>
          <a:endParaRPr lang="en-US"/>
        </a:p>
      </dgm:t>
    </dgm:pt>
    <dgm:pt modelId="{F6081729-8FF6-40EE-AB41-5D1EA220D463}" type="sibTrans" cxnId="{07D84940-4F5C-460C-B00F-41B8B4787074}">
      <dgm:prSet/>
      <dgm:spPr/>
      <dgm:t>
        <a:bodyPr/>
        <a:lstStyle/>
        <a:p>
          <a:endParaRPr lang="en-US"/>
        </a:p>
      </dgm:t>
    </dgm:pt>
    <dgm:pt modelId="{8FB90EE4-3E13-4985-B2AB-180E78A187B9}">
      <dgm:prSet/>
      <dgm:spPr/>
      <dgm:t>
        <a:bodyPr/>
        <a:lstStyle/>
        <a:p>
          <a:r>
            <a:rPr lang="bn-BD" dirty="0" smtClean="0"/>
            <a:t>প্রয়োজনে সর্বজনীন সাংকেতিক চিহ্ন ব্যবহার  ক্রতে হবে। </a:t>
          </a:r>
          <a:endParaRPr lang="en-US" dirty="0"/>
        </a:p>
      </dgm:t>
    </dgm:pt>
    <dgm:pt modelId="{4304E905-C0B5-4640-B133-20A37E8FDA16}" type="parTrans" cxnId="{24EF94E7-EB3A-47CB-BD52-4B5B74F4D29D}">
      <dgm:prSet/>
      <dgm:spPr/>
      <dgm:t>
        <a:bodyPr/>
        <a:lstStyle/>
        <a:p>
          <a:endParaRPr lang="en-US"/>
        </a:p>
      </dgm:t>
    </dgm:pt>
    <dgm:pt modelId="{9CBA444E-8429-4BF2-87B4-5643F46E9B35}" type="sibTrans" cxnId="{24EF94E7-EB3A-47CB-BD52-4B5B74F4D29D}">
      <dgm:prSet/>
      <dgm:spPr/>
      <dgm:t>
        <a:bodyPr/>
        <a:lstStyle/>
        <a:p>
          <a:endParaRPr lang="en-US"/>
        </a:p>
      </dgm:t>
    </dgm:pt>
    <dgm:pt modelId="{AA8272AD-57BD-4B2D-8040-0049A62C5269}" type="pres">
      <dgm:prSet presAssocID="{F5167760-2623-4A37-8BA3-88627A6A63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7D00D0-1DED-4E8F-A54E-566E87260ADC}" type="pres">
      <dgm:prSet presAssocID="{44EE5A6C-A685-4433-8D13-3D6CC5784664}" presName="composite" presStyleCnt="0"/>
      <dgm:spPr/>
    </dgm:pt>
    <dgm:pt modelId="{DEEC8060-1287-4B2A-B32E-A9586263C02E}" type="pres">
      <dgm:prSet presAssocID="{44EE5A6C-A685-4433-8D13-3D6CC5784664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7356AB2-269B-4C55-972F-2542DE526E00}" type="pres">
      <dgm:prSet presAssocID="{44EE5A6C-A685-4433-8D13-3D6CC578466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414D3-8781-4340-87F3-C9345FFA2A5E}" type="pres">
      <dgm:prSet presAssocID="{065EB86B-346C-4400-8CB5-D7E48C07233C}" presName="spacing" presStyleCnt="0"/>
      <dgm:spPr/>
    </dgm:pt>
    <dgm:pt modelId="{896F6381-A21C-4A8E-8E05-0472B57CAA87}" type="pres">
      <dgm:prSet presAssocID="{07D3E77F-29DD-4615-9062-D2764C4EEB19}" presName="composite" presStyleCnt="0"/>
      <dgm:spPr/>
    </dgm:pt>
    <dgm:pt modelId="{8C2B2134-F0CD-4AF0-A735-CDC57ACA59F6}" type="pres">
      <dgm:prSet presAssocID="{07D3E77F-29DD-4615-9062-D2764C4EEB19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5676198-7901-435E-AB4C-6FB73384C494}" type="pres">
      <dgm:prSet presAssocID="{07D3E77F-29DD-4615-9062-D2764C4EEB1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4A8F-8AE1-42AC-89A3-6DF410A1053D}" type="pres">
      <dgm:prSet presAssocID="{96488FA3-8FEE-45EA-A5C5-FACCF32381D9}" presName="spacing" presStyleCnt="0"/>
      <dgm:spPr/>
    </dgm:pt>
    <dgm:pt modelId="{09DD890D-DF74-4544-8011-25DD4771B4DC}" type="pres">
      <dgm:prSet presAssocID="{26636D58-3F40-4950-847F-1E1C281CFED5}" presName="composite" presStyleCnt="0"/>
      <dgm:spPr/>
    </dgm:pt>
    <dgm:pt modelId="{EA29DE0D-A2A3-47A6-BBE5-552E8FA577D1}" type="pres">
      <dgm:prSet presAssocID="{26636D58-3F40-4950-847F-1E1C281CFED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6D985B29-C7CB-450E-9932-F898E89F90EE}" type="pres">
      <dgm:prSet presAssocID="{26636D58-3F40-4950-847F-1E1C281CFED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03EAA-BE60-4E5B-988A-32A98CAFA647}" type="pres">
      <dgm:prSet presAssocID="{93FB1BC2-AFF4-4F19-AF45-62C75BFDB3C7}" presName="spacing" presStyleCnt="0"/>
      <dgm:spPr/>
    </dgm:pt>
    <dgm:pt modelId="{F29F5A1A-8CE7-4E83-AD25-5E82436365EF}" type="pres">
      <dgm:prSet presAssocID="{32566E76-5142-4482-A279-0D376EEBE16D}" presName="composite" presStyleCnt="0"/>
      <dgm:spPr/>
    </dgm:pt>
    <dgm:pt modelId="{9AD9D708-86B2-4DE3-A912-79FA7113AE3E}" type="pres">
      <dgm:prSet presAssocID="{32566E76-5142-4482-A279-0D376EEBE16D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  <dgm:t>
        <a:bodyPr/>
        <a:lstStyle/>
        <a:p>
          <a:endParaRPr lang="en-US"/>
        </a:p>
      </dgm:t>
    </dgm:pt>
    <dgm:pt modelId="{7614B06B-8858-4AF7-884B-E809D772A2F3}" type="pres">
      <dgm:prSet presAssocID="{32566E76-5142-4482-A279-0D376EEBE16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78F8E-2629-4BB8-8756-22C7B06EF98B}" type="pres">
      <dgm:prSet presAssocID="{F6081729-8FF6-40EE-AB41-5D1EA220D463}" presName="spacing" presStyleCnt="0"/>
      <dgm:spPr/>
    </dgm:pt>
    <dgm:pt modelId="{37EA61C6-303A-4881-B811-F5B1650B985D}" type="pres">
      <dgm:prSet presAssocID="{F1F00760-FB90-4A77-A183-A0C985B5BE2C}" presName="composite" presStyleCnt="0"/>
      <dgm:spPr/>
    </dgm:pt>
    <dgm:pt modelId="{E89A0079-C5FB-4218-BAA3-EF7BEED82D1E}" type="pres">
      <dgm:prSet presAssocID="{F1F00760-FB90-4A77-A183-A0C985B5BE2C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0084D5-3F5F-4C1F-ADA1-ECA404E87513}" type="pres">
      <dgm:prSet presAssocID="{F1F00760-FB90-4A77-A183-A0C985B5BE2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C2C51-5158-45B0-9A4E-9390DE4A2E50}" type="pres">
      <dgm:prSet presAssocID="{DD5932D6-F002-462F-B84E-36180EC43454}" presName="spacing" presStyleCnt="0"/>
      <dgm:spPr/>
    </dgm:pt>
    <dgm:pt modelId="{4627B7A2-BE5D-42A0-BB79-43D5F81C72A2}" type="pres">
      <dgm:prSet presAssocID="{8FB90EE4-3E13-4985-B2AB-180E78A187B9}" presName="composite" presStyleCnt="0"/>
      <dgm:spPr/>
    </dgm:pt>
    <dgm:pt modelId="{CC6B2C61-C8B3-4EE7-A7CD-BEE8F3C6610B}" type="pres">
      <dgm:prSet presAssocID="{8FB90EE4-3E13-4985-B2AB-180E78A187B9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CC1EC86-C682-48D0-9BD4-2663D8CA00B4}" type="pres">
      <dgm:prSet presAssocID="{8FB90EE4-3E13-4985-B2AB-180E78A187B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5A791-7F4F-4B85-8E23-F88F38D20B25}" type="presOf" srcId="{A7102A86-E101-4B89-87E8-54B00365961B}" destId="{75676198-7901-435E-AB4C-6FB73384C494}" srcOrd="0" destOrd="2" presId="urn:microsoft.com/office/officeart/2005/8/layout/vList3"/>
    <dgm:cxn modelId="{87A9E96B-CE12-449C-A062-E169FE321349}" type="presOf" srcId="{D6327EF2-BA77-4882-980A-C62E4BCEA0A2}" destId="{E7356AB2-269B-4C55-972F-2542DE526E00}" srcOrd="0" destOrd="1" presId="urn:microsoft.com/office/officeart/2005/8/layout/vList3"/>
    <dgm:cxn modelId="{D77FCEEE-1B16-487E-BCB1-5A2121DC02F1}" srcId="{26636D58-3F40-4950-847F-1E1C281CFED5}" destId="{8D0AD678-C903-419C-9C93-C0912010E05F}" srcOrd="1" destOrd="0" parTransId="{7453943F-F00D-4C3A-8A30-C132BE354BE4}" sibTransId="{A94EA70E-E053-486D-B6A9-E074EAD5DCCE}"/>
    <dgm:cxn modelId="{AC75446A-49A8-48BE-B84C-528019B46D03}" type="presOf" srcId="{44EE5A6C-A685-4433-8D13-3D6CC5784664}" destId="{E7356AB2-269B-4C55-972F-2542DE526E00}" srcOrd="0" destOrd="0" presId="urn:microsoft.com/office/officeart/2005/8/layout/vList3"/>
    <dgm:cxn modelId="{9CCA6165-5317-429E-8D4C-8A5CA7F2F36C}" srcId="{F5167760-2623-4A37-8BA3-88627A6A633C}" destId="{07D3E77F-29DD-4615-9062-D2764C4EEB19}" srcOrd="1" destOrd="0" parTransId="{0E53E506-E4AF-4209-9B18-2013B5A353AD}" sibTransId="{96488FA3-8FEE-45EA-A5C5-FACCF32381D9}"/>
    <dgm:cxn modelId="{E1AE8141-F975-4FAB-B8BE-A8FEEA6BD32B}" type="presOf" srcId="{F1F00760-FB90-4A77-A183-A0C985B5BE2C}" destId="{6F0084D5-3F5F-4C1F-ADA1-ECA404E87513}" srcOrd="0" destOrd="0" presId="urn:microsoft.com/office/officeart/2005/8/layout/vList3"/>
    <dgm:cxn modelId="{33CF19BC-D6D2-4B48-872B-D4C2B9EB46BB}" srcId="{F5167760-2623-4A37-8BA3-88627A6A633C}" destId="{44EE5A6C-A685-4433-8D13-3D6CC5784664}" srcOrd="0" destOrd="0" parTransId="{D3C3ED83-8499-4D86-855A-21408DAA4F88}" sibTransId="{065EB86B-346C-4400-8CB5-D7E48C07233C}"/>
    <dgm:cxn modelId="{9B026D23-331B-48BB-B767-C55425D2ABFE}" srcId="{07D3E77F-29DD-4615-9062-D2764C4EEB19}" destId="{753E9A38-1F77-4B83-8BAC-E5793493FECB}" srcOrd="0" destOrd="0" parTransId="{A1078564-36C7-4617-8FD1-1B45CD93323E}" sibTransId="{E572C7FD-2B5E-48ED-93E4-BC0D67C67F1F}"/>
    <dgm:cxn modelId="{B62E2DF4-7285-49E8-86A0-AAEB55C93D85}" type="presOf" srcId="{FCA19AED-5038-45ED-9E01-6E2D225AF84B}" destId="{6D985B29-C7CB-450E-9932-F898E89F90EE}" srcOrd="0" destOrd="1" presId="urn:microsoft.com/office/officeart/2005/8/layout/vList3"/>
    <dgm:cxn modelId="{44C24D44-1DC7-46D8-846F-D309FF2EB6CC}" srcId="{07D3E77F-29DD-4615-9062-D2764C4EEB19}" destId="{A7102A86-E101-4B89-87E8-54B00365961B}" srcOrd="1" destOrd="0" parTransId="{8A09A0A1-8AC2-410C-BBAF-CA71D08452F0}" sibTransId="{070A6ED9-53B5-4899-8AC5-1C2EBB4F1FE6}"/>
    <dgm:cxn modelId="{17B52E91-0572-4CA3-A6D5-658E6A364241}" type="presOf" srcId="{F5167760-2623-4A37-8BA3-88627A6A633C}" destId="{AA8272AD-57BD-4B2D-8040-0049A62C5269}" srcOrd="0" destOrd="0" presId="urn:microsoft.com/office/officeart/2005/8/layout/vList3"/>
    <dgm:cxn modelId="{C475234E-EFD5-422C-87D4-99548005F499}" srcId="{26636D58-3F40-4950-847F-1E1C281CFED5}" destId="{FCA19AED-5038-45ED-9E01-6E2D225AF84B}" srcOrd="0" destOrd="0" parTransId="{EB701209-739B-415E-B9F5-5AF3C71A9177}" sibTransId="{23BFBD24-D016-402B-B90E-7841DCE71BFD}"/>
    <dgm:cxn modelId="{24EF94E7-EB3A-47CB-BD52-4B5B74F4D29D}" srcId="{F5167760-2623-4A37-8BA3-88627A6A633C}" destId="{8FB90EE4-3E13-4985-B2AB-180E78A187B9}" srcOrd="5" destOrd="0" parTransId="{4304E905-C0B5-4640-B133-20A37E8FDA16}" sibTransId="{9CBA444E-8429-4BF2-87B4-5643F46E9B35}"/>
    <dgm:cxn modelId="{039047CF-5D45-4EC6-920D-946279190C19}" type="presOf" srcId="{8FB90EE4-3E13-4985-B2AB-180E78A187B9}" destId="{1CC1EC86-C682-48D0-9BD4-2663D8CA00B4}" srcOrd="0" destOrd="0" presId="urn:microsoft.com/office/officeart/2005/8/layout/vList3"/>
    <dgm:cxn modelId="{95A676B2-CD61-4AFA-AD0B-10D76CAC7E57}" type="presOf" srcId="{26636D58-3F40-4950-847F-1E1C281CFED5}" destId="{6D985B29-C7CB-450E-9932-F898E89F90EE}" srcOrd="0" destOrd="0" presId="urn:microsoft.com/office/officeart/2005/8/layout/vList3"/>
    <dgm:cxn modelId="{E2D69B0C-9820-44D4-AB92-77A39B06B79E}" type="presOf" srcId="{8D0AD678-C903-419C-9C93-C0912010E05F}" destId="{6D985B29-C7CB-450E-9932-F898E89F90EE}" srcOrd="0" destOrd="2" presId="urn:microsoft.com/office/officeart/2005/8/layout/vList3"/>
    <dgm:cxn modelId="{E0743B08-27B6-4391-9346-5DE3813594BA}" type="presOf" srcId="{753E9A38-1F77-4B83-8BAC-E5793493FECB}" destId="{75676198-7901-435E-AB4C-6FB73384C494}" srcOrd="0" destOrd="1" presId="urn:microsoft.com/office/officeart/2005/8/layout/vList3"/>
    <dgm:cxn modelId="{B6BFD3E4-C12F-47F9-9908-D15E60B1F02D}" type="presOf" srcId="{07D3E77F-29DD-4615-9062-D2764C4EEB19}" destId="{75676198-7901-435E-AB4C-6FB73384C494}" srcOrd="0" destOrd="0" presId="urn:microsoft.com/office/officeart/2005/8/layout/vList3"/>
    <dgm:cxn modelId="{54B4E113-8AB8-45F8-B4C5-B4B4FDD6992E}" srcId="{44EE5A6C-A685-4433-8D13-3D6CC5784664}" destId="{D6327EF2-BA77-4882-980A-C62E4BCEA0A2}" srcOrd="0" destOrd="0" parTransId="{3992384F-2C4B-41B5-BEA1-69DDFC834E22}" sibTransId="{A5A9EF65-E421-4D02-9E95-5BC36E8432B8}"/>
    <dgm:cxn modelId="{3E3B1587-E4B3-440B-892E-B3FCD73B89F9}" type="presOf" srcId="{32566E76-5142-4482-A279-0D376EEBE16D}" destId="{7614B06B-8858-4AF7-884B-E809D772A2F3}" srcOrd="0" destOrd="0" presId="urn:microsoft.com/office/officeart/2005/8/layout/vList3"/>
    <dgm:cxn modelId="{1B7FACA5-064D-408F-B4CD-5BCD7F935E9D}" srcId="{F5167760-2623-4A37-8BA3-88627A6A633C}" destId="{F1F00760-FB90-4A77-A183-A0C985B5BE2C}" srcOrd="4" destOrd="0" parTransId="{97D2ABEF-1C6A-4416-97D3-14B3876FAF6C}" sibTransId="{DD5932D6-F002-462F-B84E-36180EC43454}"/>
    <dgm:cxn modelId="{07D84940-4F5C-460C-B00F-41B8B4787074}" srcId="{F5167760-2623-4A37-8BA3-88627A6A633C}" destId="{32566E76-5142-4482-A279-0D376EEBE16D}" srcOrd="3" destOrd="0" parTransId="{367833CC-DF3D-4B99-9E42-A6E945556C59}" sibTransId="{F6081729-8FF6-40EE-AB41-5D1EA220D463}"/>
    <dgm:cxn modelId="{87355545-AD6F-445F-B8D3-E448F27A34C1}" srcId="{F5167760-2623-4A37-8BA3-88627A6A633C}" destId="{26636D58-3F40-4950-847F-1E1C281CFED5}" srcOrd="2" destOrd="0" parTransId="{75CC425F-235F-488C-B49F-0E5B08437CBE}" sibTransId="{93FB1BC2-AFF4-4F19-AF45-62C75BFDB3C7}"/>
    <dgm:cxn modelId="{E8A4082B-A97F-4E99-B103-D31240B1AEB3}" type="presParOf" srcId="{AA8272AD-57BD-4B2D-8040-0049A62C5269}" destId="{DE7D00D0-1DED-4E8F-A54E-566E87260ADC}" srcOrd="0" destOrd="0" presId="urn:microsoft.com/office/officeart/2005/8/layout/vList3"/>
    <dgm:cxn modelId="{DCE7D5F7-1443-463B-A13C-F60D1F1B039B}" type="presParOf" srcId="{DE7D00D0-1DED-4E8F-A54E-566E87260ADC}" destId="{DEEC8060-1287-4B2A-B32E-A9586263C02E}" srcOrd="0" destOrd="0" presId="urn:microsoft.com/office/officeart/2005/8/layout/vList3"/>
    <dgm:cxn modelId="{29421366-3020-4412-AA85-4B4737128F0F}" type="presParOf" srcId="{DE7D00D0-1DED-4E8F-A54E-566E87260ADC}" destId="{E7356AB2-269B-4C55-972F-2542DE526E00}" srcOrd="1" destOrd="0" presId="urn:microsoft.com/office/officeart/2005/8/layout/vList3"/>
    <dgm:cxn modelId="{D13B034F-8DC2-4EF1-B733-CCAABD21527A}" type="presParOf" srcId="{AA8272AD-57BD-4B2D-8040-0049A62C5269}" destId="{297414D3-8781-4340-87F3-C9345FFA2A5E}" srcOrd="1" destOrd="0" presId="urn:microsoft.com/office/officeart/2005/8/layout/vList3"/>
    <dgm:cxn modelId="{CF0F7506-2146-4522-926B-2AB6ECCBFD47}" type="presParOf" srcId="{AA8272AD-57BD-4B2D-8040-0049A62C5269}" destId="{896F6381-A21C-4A8E-8E05-0472B57CAA87}" srcOrd="2" destOrd="0" presId="urn:microsoft.com/office/officeart/2005/8/layout/vList3"/>
    <dgm:cxn modelId="{911E57E6-1BE4-4529-921D-FE3C3B6C7A70}" type="presParOf" srcId="{896F6381-A21C-4A8E-8E05-0472B57CAA87}" destId="{8C2B2134-F0CD-4AF0-A735-CDC57ACA59F6}" srcOrd="0" destOrd="0" presId="urn:microsoft.com/office/officeart/2005/8/layout/vList3"/>
    <dgm:cxn modelId="{C94CDD01-8C98-4364-AA27-9BF665B060B1}" type="presParOf" srcId="{896F6381-A21C-4A8E-8E05-0472B57CAA87}" destId="{75676198-7901-435E-AB4C-6FB73384C494}" srcOrd="1" destOrd="0" presId="urn:microsoft.com/office/officeart/2005/8/layout/vList3"/>
    <dgm:cxn modelId="{5AE4CF5A-91E5-4E7B-A758-684017E3EAAE}" type="presParOf" srcId="{AA8272AD-57BD-4B2D-8040-0049A62C5269}" destId="{EAB04A8F-8AE1-42AC-89A3-6DF410A1053D}" srcOrd="3" destOrd="0" presId="urn:microsoft.com/office/officeart/2005/8/layout/vList3"/>
    <dgm:cxn modelId="{87B5E415-FA7E-4131-96EA-6D53422274DA}" type="presParOf" srcId="{AA8272AD-57BD-4B2D-8040-0049A62C5269}" destId="{09DD890D-DF74-4544-8011-25DD4771B4DC}" srcOrd="4" destOrd="0" presId="urn:microsoft.com/office/officeart/2005/8/layout/vList3"/>
    <dgm:cxn modelId="{6F0C303A-D5EA-46EB-91B7-790A133E6ABF}" type="presParOf" srcId="{09DD890D-DF74-4544-8011-25DD4771B4DC}" destId="{EA29DE0D-A2A3-47A6-BBE5-552E8FA577D1}" srcOrd="0" destOrd="0" presId="urn:microsoft.com/office/officeart/2005/8/layout/vList3"/>
    <dgm:cxn modelId="{07256A34-6B6D-4D45-B567-1E48C0851D1C}" type="presParOf" srcId="{09DD890D-DF74-4544-8011-25DD4771B4DC}" destId="{6D985B29-C7CB-450E-9932-F898E89F90EE}" srcOrd="1" destOrd="0" presId="urn:microsoft.com/office/officeart/2005/8/layout/vList3"/>
    <dgm:cxn modelId="{9AC924FD-085F-4C7B-9C40-870A42EE2B9B}" type="presParOf" srcId="{AA8272AD-57BD-4B2D-8040-0049A62C5269}" destId="{BDD03EAA-BE60-4E5B-988A-32A98CAFA647}" srcOrd="5" destOrd="0" presId="urn:microsoft.com/office/officeart/2005/8/layout/vList3"/>
    <dgm:cxn modelId="{E1DABC30-8968-474E-8169-8B8DB00535FD}" type="presParOf" srcId="{AA8272AD-57BD-4B2D-8040-0049A62C5269}" destId="{F29F5A1A-8CE7-4E83-AD25-5E82436365EF}" srcOrd="6" destOrd="0" presId="urn:microsoft.com/office/officeart/2005/8/layout/vList3"/>
    <dgm:cxn modelId="{A80972E1-7001-4789-BFA3-73285958DA3B}" type="presParOf" srcId="{F29F5A1A-8CE7-4E83-AD25-5E82436365EF}" destId="{9AD9D708-86B2-4DE3-A912-79FA7113AE3E}" srcOrd="0" destOrd="0" presId="urn:microsoft.com/office/officeart/2005/8/layout/vList3"/>
    <dgm:cxn modelId="{77F374D9-FA25-4F4F-A462-63A94DB8E600}" type="presParOf" srcId="{F29F5A1A-8CE7-4E83-AD25-5E82436365EF}" destId="{7614B06B-8858-4AF7-884B-E809D772A2F3}" srcOrd="1" destOrd="0" presId="urn:microsoft.com/office/officeart/2005/8/layout/vList3"/>
    <dgm:cxn modelId="{1EBCFA99-6986-4166-895D-FA77E2C1C522}" type="presParOf" srcId="{AA8272AD-57BD-4B2D-8040-0049A62C5269}" destId="{FD578F8E-2629-4BB8-8756-22C7B06EF98B}" srcOrd="7" destOrd="0" presId="urn:microsoft.com/office/officeart/2005/8/layout/vList3"/>
    <dgm:cxn modelId="{772E2C35-146F-4C48-B66D-58F92D19F1B6}" type="presParOf" srcId="{AA8272AD-57BD-4B2D-8040-0049A62C5269}" destId="{37EA61C6-303A-4881-B811-F5B1650B985D}" srcOrd="8" destOrd="0" presId="urn:microsoft.com/office/officeart/2005/8/layout/vList3"/>
    <dgm:cxn modelId="{2B59D209-B764-49DF-A525-2F7ECCF38F6F}" type="presParOf" srcId="{37EA61C6-303A-4881-B811-F5B1650B985D}" destId="{E89A0079-C5FB-4218-BAA3-EF7BEED82D1E}" srcOrd="0" destOrd="0" presId="urn:microsoft.com/office/officeart/2005/8/layout/vList3"/>
    <dgm:cxn modelId="{6755C350-886E-4E3D-8103-9F7FC75EB255}" type="presParOf" srcId="{37EA61C6-303A-4881-B811-F5B1650B985D}" destId="{6F0084D5-3F5F-4C1F-ADA1-ECA404E87513}" srcOrd="1" destOrd="0" presId="urn:microsoft.com/office/officeart/2005/8/layout/vList3"/>
    <dgm:cxn modelId="{1DF4240F-B963-4F26-AEA5-29F87968769C}" type="presParOf" srcId="{AA8272AD-57BD-4B2D-8040-0049A62C5269}" destId="{EC4C2C51-5158-45B0-9A4E-9390DE4A2E50}" srcOrd="9" destOrd="0" presId="urn:microsoft.com/office/officeart/2005/8/layout/vList3"/>
    <dgm:cxn modelId="{3A6FAED8-4ED7-427D-AC91-AE92D52D2287}" type="presParOf" srcId="{AA8272AD-57BD-4B2D-8040-0049A62C5269}" destId="{4627B7A2-BE5D-42A0-BB79-43D5F81C72A2}" srcOrd="10" destOrd="0" presId="urn:microsoft.com/office/officeart/2005/8/layout/vList3"/>
    <dgm:cxn modelId="{04056F1C-2C06-4D70-B6FC-B9D0DA102C16}" type="presParOf" srcId="{4627B7A2-BE5D-42A0-BB79-43D5F81C72A2}" destId="{CC6B2C61-C8B3-4EE7-A7CD-BEE8F3C6610B}" srcOrd="0" destOrd="0" presId="urn:microsoft.com/office/officeart/2005/8/layout/vList3"/>
    <dgm:cxn modelId="{5EE5BD82-7924-4A5E-BD34-0D86DFA2218A}" type="presParOf" srcId="{4627B7A2-BE5D-42A0-BB79-43D5F81C72A2}" destId="{1CC1EC86-C682-48D0-9BD4-2663D8CA00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AAD1-504C-41E8-976F-68AD978F2CEF}">
      <dsp:nvSpPr>
        <dsp:cNvPr id="0" name=""/>
        <dsp:cNvSpPr/>
      </dsp:nvSpPr>
      <dsp:spPr>
        <a:xfrm>
          <a:off x="0" y="0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গঠন।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  </a:t>
          </a:r>
          <a:r>
            <a:rPr lang="en-US" sz="2000" kern="1200" dirty="0" smtClean="0"/>
            <a:t> V </a:t>
          </a:r>
          <a:r>
            <a:rPr lang="bn-BD" sz="2000" kern="1200" dirty="0" smtClean="0"/>
            <a:t> আকৃতি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08810" y="0"/>
        <a:ext cx="6777990" cy="1714499"/>
      </dsp:txXfrm>
    </dsp:sp>
    <dsp:sp modelId="{2CE14792-4DEA-4345-87DF-0FB0AD68917C}">
      <dsp:nvSpPr>
        <dsp:cNvPr id="0" name=""/>
        <dsp:cNvSpPr/>
      </dsp:nvSpPr>
      <dsp:spPr>
        <a:xfrm>
          <a:off x="171450" y="17144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6170C5-3956-4FDB-B400-3F8F2ABB0BCF}">
      <dsp:nvSpPr>
        <dsp:cNvPr id="0" name=""/>
        <dsp:cNvSpPr/>
      </dsp:nvSpPr>
      <dsp:spPr>
        <a:xfrm>
          <a:off x="0" y="1885949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ধর্ম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বিদ্যুৎ পরিবাহিতা</a:t>
          </a:r>
          <a:endParaRPr lang="en-US" sz="2000" kern="1200" dirty="0"/>
        </a:p>
      </dsp:txBody>
      <dsp:txXfrm>
        <a:off x="1908810" y="1885949"/>
        <a:ext cx="6777990" cy="1714499"/>
      </dsp:txXfrm>
    </dsp:sp>
    <dsp:sp modelId="{ED5D7F96-8880-41AE-80B2-D5FCCDE10322}">
      <dsp:nvSpPr>
        <dsp:cNvPr id="0" name=""/>
        <dsp:cNvSpPr/>
      </dsp:nvSpPr>
      <dsp:spPr>
        <a:xfrm>
          <a:off x="171450" y="205739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5331C-81F0-4AA3-A437-FAEF7EA34E84}">
      <dsp:nvSpPr>
        <dsp:cNvPr id="0" name=""/>
        <dsp:cNvSpPr/>
      </dsp:nvSpPr>
      <dsp:spPr>
        <a:xfrm>
          <a:off x="0" y="3771900"/>
          <a:ext cx="8686800" cy="1714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/>
            <a:t>পদার্থের পরিবর্তন।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বরফ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000" kern="1200" dirty="0" smtClean="0"/>
            <a:t> জলীয় বাষ্প</a:t>
          </a:r>
          <a:endParaRPr lang="en-US" sz="2000" kern="1200" dirty="0"/>
        </a:p>
      </dsp:txBody>
      <dsp:txXfrm>
        <a:off x="1908810" y="3771900"/>
        <a:ext cx="6777990" cy="1714499"/>
      </dsp:txXfrm>
    </dsp:sp>
    <dsp:sp modelId="{AF5DEF3B-785F-4CD3-8E2B-F71A96C2493B}">
      <dsp:nvSpPr>
        <dsp:cNvPr id="0" name=""/>
        <dsp:cNvSpPr/>
      </dsp:nvSpPr>
      <dsp:spPr>
        <a:xfrm>
          <a:off x="171450" y="3943349"/>
          <a:ext cx="1737360" cy="1371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E980-BC0C-40DF-BC7D-C9BC70E39327}">
      <dsp:nvSpPr>
        <dsp:cNvPr id="0" name=""/>
        <dsp:cNvSpPr/>
      </dsp:nvSpPr>
      <dsp:spPr>
        <a:xfrm>
          <a:off x="3468625" y="2478025"/>
          <a:ext cx="1673349" cy="1673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রসায়নের ক্ষেত্রসমূহ</a:t>
          </a:r>
          <a:endParaRPr lang="en-US" sz="2100" kern="1200" dirty="0"/>
        </a:p>
      </dsp:txBody>
      <dsp:txXfrm>
        <a:off x="3713681" y="2723081"/>
        <a:ext cx="1183237" cy="1183237"/>
      </dsp:txXfrm>
    </dsp:sp>
    <dsp:sp modelId="{53FD9BC7-9A26-4B22-A8A7-F88039F54713}">
      <dsp:nvSpPr>
        <dsp:cNvPr id="0" name=""/>
        <dsp:cNvSpPr/>
      </dsp:nvSpPr>
      <dsp:spPr>
        <a:xfrm rot="16200000">
          <a:off x="4048608" y="1723761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25616" y="1914557"/>
        <a:ext cx="359368" cy="341362"/>
      </dsp:txXfrm>
    </dsp:sp>
    <dsp:sp modelId="{8ABDDFE1-5BE5-425D-A930-25FC54F033D6}">
      <dsp:nvSpPr>
        <dsp:cNvPr id="0" name=""/>
        <dsp:cNvSpPr/>
      </dsp:nvSpPr>
      <dsp:spPr>
        <a:xfrm>
          <a:off x="3552292" y="3362"/>
          <a:ext cx="1506014" cy="150601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772843" y="223913"/>
        <a:ext cx="1064912" cy="1064912"/>
      </dsp:txXfrm>
    </dsp:sp>
    <dsp:sp modelId="{DADD8A7D-596A-4955-9123-015A120B66DC}">
      <dsp:nvSpPr>
        <dsp:cNvPr id="0" name=""/>
        <dsp:cNvSpPr/>
      </dsp:nvSpPr>
      <dsp:spPr>
        <a:xfrm rot="18900000">
          <a:off x="4972421" y="2106417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94976" y="2274658"/>
        <a:ext cx="359368" cy="341362"/>
      </dsp:txXfrm>
    </dsp:sp>
    <dsp:sp modelId="{3BB60029-F738-48D1-9515-CE2C02EE00EF}">
      <dsp:nvSpPr>
        <dsp:cNvPr id="0" name=""/>
        <dsp:cNvSpPr/>
      </dsp:nvSpPr>
      <dsp:spPr>
        <a:xfrm>
          <a:off x="5361305" y="752680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581856" y="973231"/>
        <a:ext cx="1064912" cy="1064912"/>
      </dsp:txXfrm>
    </dsp:sp>
    <dsp:sp modelId="{591A7892-C6C2-4B28-A069-C177A33FE1C6}">
      <dsp:nvSpPr>
        <dsp:cNvPr id="0" name=""/>
        <dsp:cNvSpPr/>
      </dsp:nvSpPr>
      <dsp:spPr>
        <a:xfrm>
          <a:off x="5355077" y="3030230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55077" y="3144018"/>
        <a:ext cx="359368" cy="341362"/>
      </dsp:txXfrm>
    </dsp:sp>
    <dsp:sp modelId="{71C9D46B-BB6D-42A9-9C70-BE33FA95C338}">
      <dsp:nvSpPr>
        <dsp:cNvPr id="0" name=""/>
        <dsp:cNvSpPr/>
      </dsp:nvSpPr>
      <dsp:spPr>
        <a:xfrm>
          <a:off x="6110622" y="256169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31173" y="2782243"/>
        <a:ext cx="1064912" cy="1064912"/>
      </dsp:txXfrm>
    </dsp:sp>
    <dsp:sp modelId="{A5955831-F6A3-4EFB-AB86-874EC821FF3C}">
      <dsp:nvSpPr>
        <dsp:cNvPr id="0" name=""/>
        <dsp:cNvSpPr/>
      </dsp:nvSpPr>
      <dsp:spPr>
        <a:xfrm rot="2700000">
          <a:off x="4972421" y="3954043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94976" y="4013378"/>
        <a:ext cx="359368" cy="341362"/>
      </dsp:txXfrm>
    </dsp:sp>
    <dsp:sp modelId="{777921FE-20AC-4A56-8475-34CD3AC2DA61}">
      <dsp:nvSpPr>
        <dsp:cNvPr id="0" name=""/>
        <dsp:cNvSpPr/>
      </dsp:nvSpPr>
      <dsp:spPr>
        <a:xfrm>
          <a:off x="5361305" y="4370705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81856" y="4591256"/>
        <a:ext cx="1064912" cy="1064912"/>
      </dsp:txXfrm>
    </dsp:sp>
    <dsp:sp modelId="{B9F8AC19-0576-45A4-90D8-3762DC5C5666}">
      <dsp:nvSpPr>
        <dsp:cNvPr id="0" name=""/>
        <dsp:cNvSpPr/>
      </dsp:nvSpPr>
      <dsp:spPr>
        <a:xfrm rot="5400000">
          <a:off x="4048608" y="4336699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25616" y="4373480"/>
        <a:ext cx="359368" cy="341362"/>
      </dsp:txXfrm>
    </dsp:sp>
    <dsp:sp modelId="{EE1986D1-7902-4EA2-ACC5-BE05F907C810}">
      <dsp:nvSpPr>
        <dsp:cNvPr id="0" name=""/>
        <dsp:cNvSpPr/>
      </dsp:nvSpPr>
      <dsp:spPr>
        <a:xfrm>
          <a:off x="3552292" y="512002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72843" y="5340573"/>
        <a:ext cx="1064912" cy="1064912"/>
      </dsp:txXfrm>
    </dsp:sp>
    <dsp:sp modelId="{07476A58-957B-4FAA-B11B-A45CC1D73CA4}">
      <dsp:nvSpPr>
        <dsp:cNvPr id="0" name=""/>
        <dsp:cNvSpPr/>
      </dsp:nvSpPr>
      <dsp:spPr>
        <a:xfrm rot="8100000">
          <a:off x="3124795" y="3954043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56255" y="4013378"/>
        <a:ext cx="359368" cy="341362"/>
      </dsp:txXfrm>
    </dsp:sp>
    <dsp:sp modelId="{7E417FE9-55D6-41EA-9CE6-4EAD72ED5D04}">
      <dsp:nvSpPr>
        <dsp:cNvPr id="0" name=""/>
        <dsp:cNvSpPr/>
      </dsp:nvSpPr>
      <dsp:spPr>
        <a:xfrm rot="19638762">
          <a:off x="1743280" y="4370705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963831" y="4591256"/>
        <a:ext cx="1064912" cy="1064912"/>
      </dsp:txXfrm>
    </dsp:sp>
    <dsp:sp modelId="{F5C4CE23-92B0-480B-A37D-B26B46C7000E}">
      <dsp:nvSpPr>
        <dsp:cNvPr id="0" name=""/>
        <dsp:cNvSpPr/>
      </dsp:nvSpPr>
      <dsp:spPr>
        <a:xfrm rot="10800000">
          <a:off x="2742139" y="3030230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896154" y="3144018"/>
        <a:ext cx="359368" cy="341362"/>
      </dsp:txXfrm>
    </dsp:sp>
    <dsp:sp modelId="{04D28D38-F020-4762-9B62-A79FD3E087DC}">
      <dsp:nvSpPr>
        <dsp:cNvPr id="0" name=""/>
        <dsp:cNvSpPr/>
      </dsp:nvSpPr>
      <dsp:spPr>
        <a:xfrm>
          <a:off x="993962" y="2561692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 </a:t>
          </a:r>
          <a:endParaRPr lang="en-US" sz="2100" kern="1200" dirty="0"/>
        </a:p>
      </dsp:txBody>
      <dsp:txXfrm>
        <a:off x="1214513" y="2782243"/>
        <a:ext cx="1064912" cy="1064912"/>
      </dsp:txXfrm>
    </dsp:sp>
    <dsp:sp modelId="{33554F0A-ADE6-4364-A8D0-0FACCDEB4A46}">
      <dsp:nvSpPr>
        <dsp:cNvPr id="0" name=""/>
        <dsp:cNvSpPr/>
      </dsp:nvSpPr>
      <dsp:spPr>
        <a:xfrm rot="13500000">
          <a:off x="3124795" y="2106417"/>
          <a:ext cx="513383" cy="56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56255" y="2274658"/>
        <a:ext cx="359368" cy="341362"/>
      </dsp:txXfrm>
    </dsp:sp>
    <dsp:sp modelId="{E19ABC67-4612-43EF-A6EB-9A9083D0C69A}">
      <dsp:nvSpPr>
        <dsp:cNvPr id="0" name=""/>
        <dsp:cNvSpPr/>
      </dsp:nvSpPr>
      <dsp:spPr>
        <a:xfrm>
          <a:off x="1743280" y="752680"/>
          <a:ext cx="1506014" cy="1506014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963831" y="973231"/>
        <a:ext cx="1064912" cy="106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C2CBE-B453-4619-93B0-2BBD0BB3A1B3}">
      <dsp:nvSpPr>
        <dsp:cNvPr id="0" name=""/>
        <dsp:cNvSpPr/>
      </dsp:nvSpPr>
      <dsp:spPr>
        <a:xfrm>
          <a:off x="377234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রসায়ন পাঠের গুরুত্ব</a:t>
          </a:r>
          <a:endParaRPr lang="en-US" sz="1800" kern="1200" dirty="0"/>
        </a:p>
      </dsp:txBody>
      <dsp:txXfrm>
        <a:off x="3995400" y="2814300"/>
        <a:ext cx="1076999" cy="1076999"/>
      </dsp:txXfrm>
    </dsp:sp>
    <dsp:sp modelId="{A96C8317-CFAE-42C6-971C-4FF62DF0157F}">
      <dsp:nvSpPr>
        <dsp:cNvPr id="0" name=""/>
        <dsp:cNvSpPr/>
      </dsp:nvSpPr>
      <dsp:spPr>
        <a:xfrm rot="16200000">
          <a:off x="4001523" y="204375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281" y="2032251"/>
        <a:ext cx="53237" cy="53237"/>
      </dsp:txXfrm>
    </dsp:sp>
    <dsp:sp modelId="{2384D296-22AD-4B75-9624-44D89CEC0009}">
      <dsp:nvSpPr>
        <dsp:cNvPr id="0" name=""/>
        <dsp:cNvSpPr/>
      </dsp:nvSpPr>
      <dsp:spPr>
        <a:xfrm>
          <a:off x="3772346" y="338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যানবাহনের দুয়ার ক্ষতি সম্পর্কে জানতে পারব</a:t>
          </a:r>
          <a:endParaRPr lang="en-US" sz="1200" kern="1200" dirty="0"/>
        </a:p>
      </dsp:txBody>
      <dsp:txXfrm>
        <a:off x="3995400" y="226440"/>
        <a:ext cx="1076999" cy="1076999"/>
      </dsp:txXfrm>
    </dsp:sp>
    <dsp:sp modelId="{57C2BFEC-302F-487C-8C48-20BC6CED5BC2}">
      <dsp:nvSpPr>
        <dsp:cNvPr id="0" name=""/>
        <dsp:cNvSpPr/>
      </dsp:nvSpPr>
      <dsp:spPr>
        <a:xfrm rot="18900000">
          <a:off x="4916470" y="2422736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227" y="2411234"/>
        <a:ext cx="53237" cy="53237"/>
      </dsp:txXfrm>
    </dsp:sp>
    <dsp:sp modelId="{4A346D4B-A4B2-45D2-B55F-A77BA2FC8298}">
      <dsp:nvSpPr>
        <dsp:cNvPr id="0" name=""/>
        <dsp:cNvSpPr/>
      </dsp:nvSpPr>
      <dsp:spPr>
        <a:xfrm>
          <a:off x="5602239" y="761353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মানুষের ব্যবহার্য সামগ্রী থেকে দূষণের কারণ জানতে পারব</a:t>
          </a:r>
          <a:endParaRPr lang="en-US" sz="1200" kern="1200" dirty="0"/>
        </a:p>
      </dsp:txBody>
      <dsp:txXfrm>
        <a:off x="5825293" y="984407"/>
        <a:ext cx="1076999" cy="1076999"/>
      </dsp:txXfrm>
    </dsp:sp>
    <dsp:sp modelId="{F05AE642-CC15-4544-BF5F-3CD105107B0A}">
      <dsp:nvSpPr>
        <dsp:cNvPr id="0" name=""/>
        <dsp:cNvSpPr/>
      </dsp:nvSpPr>
      <dsp:spPr>
        <a:xfrm>
          <a:off x="5295453" y="333768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211" y="3326181"/>
        <a:ext cx="53237" cy="53237"/>
      </dsp:txXfrm>
    </dsp:sp>
    <dsp:sp modelId="{272EF28F-5530-4E1C-964B-E8893977362E}">
      <dsp:nvSpPr>
        <dsp:cNvPr id="0" name=""/>
        <dsp:cNvSpPr/>
      </dsp:nvSpPr>
      <dsp:spPr>
        <a:xfrm>
          <a:off x="636020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পানি দূষণের কারণ জানতে পারব</a:t>
          </a:r>
          <a:endParaRPr lang="en-US" sz="1200" kern="1200" dirty="0"/>
        </a:p>
      </dsp:txBody>
      <dsp:txXfrm>
        <a:off x="6583260" y="2814300"/>
        <a:ext cx="1076999" cy="1076999"/>
      </dsp:txXfrm>
    </dsp:sp>
    <dsp:sp modelId="{CE54F52D-E2E3-40A8-A1C5-101BF2AA69CC}">
      <dsp:nvSpPr>
        <dsp:cNvPr id="0" name=""/>
        <dsp:cNvSpPr/>
      </dsp:nvSpPr>
      <dsp:spPr>
        <a:xfrm rot="2700000">
          <a:off x="4916470" y="4252629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227" y="4241127"/>
        <a:ext cx="53237" cy="53237"/>
      </dsp:txXfrm>
    </dsp:sp>
    <dsp:sp modelId="{A27A63C7-1AAF-44A6-8ECB-52619090F9B1}">
      <dsp:nvSpPr>
        <dsp:cNvPr id="0" name=""/>
        <dsp:cNvSpPr/>
      </dsp:nvSpPr>
      <dsp:spPr>
        <a:xfrm>
          <a:off x="5602239" y="4421139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বায়ু দূষণের কারণ জানতে পারব</a:t>
          </a:r>
          <a:endParaRPr lang="en-US" sz="1200" kern="1200" dirty="0"/>
        </a:p>
      </dsp:txBody>
      <dsp:txXfrm>
        <a:off x="5825293" y="4644193"/>
        <a:ext cx="1076999" cy="1076999"/>
      </dsp:txXfrm>
    </dsp:sp>
    <dsp:sp modelId="{38622C68-6E4D-4CD4-B01E-B0F0036B00DE}">
      <dsp:nvSpPr>
        <dsp:cNvPr id="0" name=""/>
        <dsp:cNvSpPr/>
      </dsp:nvSpPr>
      <dsp:spPr>
        <a:xfrm rot="5400000">
          <a:off x="4001523" y="463161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7281" y="4620111"/>
        <a:ext cx="53237" cy="53237"/>
      </dsp:txXfrm>
    </dsp:sp>
    <dsp:sp modelId="{C33C348E-A257-45B8-BB41-E0A5FDD8602F}">
      <dsp:nvSpPr>
        <dsp:cNvPr id="0" name=""/>
        <dsp:cNvSpPr/>
      </dsp:nvSpPr>
      <dsp:spPr>
        <a:xfrm>
          <a:off x="3772346" y="517910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মাটি দূষণের কারণ জানতে পারব</a:t>
          </a:r>
          <a:endParaRPr lang="en-US" sz="1200" kern="1200" dirty="0"/>
        </a:p>
      </dsp:txBody>
      <dsp:txXfrm>
        <a:off x="3995400" y="5402160"/>
        <a:ext cx="1076999" cy="1076999"/>
      </dsp:txXfrm>
    </dsp:sp>
    <dsp:sp modelId="{6E4EF186-013A-4250-8379-B9AB5B71B674}">
      <dsp:nvSpPr>
        <dsp:cNvPr id="0" name=""/>
        <dsp:cNvSpPr/>
      </dsp:nvSpPr>
      <dsp:spPr>
        <a:xfrm rot="8100000">
          <a:off x="3086576" y="4252629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2334" y="4241127"/>
        <a:ext cx="53237" cy="53237"/>
      </dsp:txXfrm>
    </dsp:sp>
    <dsp:sp modelId="{1154D3B6-5ED1-4564-908E-8C8E243A1470}">
      <dsp:nvSpPr>
        <dsp:cNvPr id="0" name=""/>
        <dsp:cNvSpPr/>
      </dsp:nvSpPr>
      <dsp:spPr>
        <a:xfrm>
          <a:off x="1942453" y="4421139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 প্রানির শাররিক পরিবর্তনের কারণ জানতে পারব</a:t>
          </a:r>
          <a:endParaRPr lang="en-US" sz="1200" kern="1200" dirty="0"/>
        </a:p>
      </dsp:txBody>
      <dsp:txXfrm>
        <a:off x="2165507" y="4644193"/>
        <a:ext cx="1076999" cy="1076999"/>
      </dsp:txXfrm>
    </dsp:sp>
    <dsp:sp modelId="{C8B582F8-11CB-49E1-B624-5969997C922F}">
      <dsp:nvSpPr>
        <dsp:cNvPr id="0" name=""/>
        <dsp:cNvSpPr/>
      </dsp:nvSpPr>
      <dsp:spPr>
        <a:xfrm rot="10800000">
          <a:off x="2707593" y="3337682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3351" y="3326181"/>
        <a:ext cx="53237" cy="53237"/>
      </dsp:txXfrm>
    </dsp:sp>
    <dsp:sp modelId="{27A30966-2A17-4CDA-B0C4-5302C121B0DC}">
      <dsp:nvSpPr>
        <dsp:cNvPr id="0" name=""/>
        <dsp:cNvSpPr/>
      </dsp:nvSpPr>
      <dsp:spPr>
        <a:xfrm>
          <a:off x="1184486" y="2591246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পরিবেশে প্রানির বিলুপ্তির কারণ জানতে পারব</a:t>
          </a:r>
          <a:endParaRPr lang="en-US" sz="1200" kern="1200" dirty="0"/>
        </a:p>
      </dsp:txBody>
      <dsp:txXfrm>
        <a:off x="1407540" y="2814300"/>
        <a:ext cx="1076999" cy="1076999"/>
      </dsp:txXfrm>
    </dsp:sp>
    <dsp:sp modelId="{49E032DF-8F17-4167-884A-F05C5610D7B8}">
      <dsp:nvSpPr>
        <dsp:cNvPr id="0" name=""/>
        <dsp:cNvSpPr/>
      </dsp:nvSpPr>
      <dsp:spPr>
        <a:xfrm rot="13500000">
          <a:off x="3086576" y="2422736"/>
          <a:ext cx="106475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64753" y="15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2334" y="2411234"/>
        <a:ext cx="53237" cy="53237"/>
      </dsp:txXfrm>
    </dsp:sp>
    <dsp:sp modelId="{802F6EDE-F3E7-4BCE-B7FC-CCA8C8224593}">
      <dsp:nvSpPr>
        <dsp:cNvPr id="0" name=""/>
        <dsp:cNvSpPr/>
      </dsp:nvSpPr>
      <dsp:spPr>
        <a:xfrm>
          <a:off x="1942453" y="761353"/>
          <a:ext cx="1523107" cy="152310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শিল্পকারখানার বর্জ্যের ক্ষতি সম্পর্কে জানতে পারব</a:t>
          </a:r>
          <a:endParaRPr lang="en-US" sz="1200" kern="1200" dirty="0"/>
        </a:p>
      </dsp:txBody>
      <dsp:txXfrm>
        <a:off x="2165507" y="984407"/>
        <a:ext cx="1076999" cy="1076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5DB04-EEC2-47CA-90D7-399E84FFDCB6}">
      <dsp:nvSpPr>
        <dsp:cNvPr id="0" name=""/>
        <dsp:cNvSpPr/>
      </dsp:nvSpPr>
      <dsp:spPr>
        <a:xfrm rot="16200000">
          <a:off x="-1121122" y="1122164"/>
          <a:ext cx="4953000" cy="2708671"/>
        </a:xfrm>
        <a:prstGeom prst="flowChartManualOperation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1042" y="990600"/>
        <a:ext cx="2708671" cy="2971800"/>
      </dsp:txXfrm>
    </dsp:sp>
    <dsp:sp modelId="{4942FFE7-DC88-4705-B90E-8394C85E22AC}">
      <dsp:nvSpPr>
        <dsp:cNvPr id="0" name=""/>
        <dsp:cNvSpPr/>
      </dsp:nvSpPr>
      <dsp:spPr>
        <a:xfrm rot="16200000">
          <a:off x="1790700" y="1122164"/>
          <a:ext cx="4953000" cy="2708671"/>
        </a:xfrm>
        <a:prstGeom prst="flowChartManualOperation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2912864" y="990600"/>
        <a:ext cx="2708671" cy="2971800"/>
      </dsp:txXfrm>
    </dsp:sp>
    <dsp:sp modelId="{1A2EE944-0AFE-45E5-99CD-AADFCCE24D4C}">
      <dsp:nvSpPr>
        <dsp:cNvPr id="0" name=""/>
        <dsp:cNvSpPr/>
      </dsp:nvSpPr>
      <dsp:spPr>
        <a:xfrm rot="16200000">
          <a:off x="4702522" y="1122164"/>
          <a:ext cx="4953000" cy="2708671"/>
        </a:xfrm>
        <a:prstGeom prst="flowChartManualOperati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/>
        </a:p>
      </dsp:txBody>
      <dsp:txXfrm rot="5400000">
        <a:off x="5824686" y="990600"/>
        <a:ext cx="2708671" cy="2971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56AB2-269B-4C55-972F-2542DE526E00}">
      <dsp:nvSpPr>
        <dsp:cNvPr id="0" name=""/>
        <dsp:cNvSpPr/>
      </dsp:nvSpPr>
      <dsp:spPr>
        <a:xfrm rot="10800000">
          <a:off x="1706856" y="1445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শরীরকে রক্ষার জন্য অ্যাপ্রোন ব্যবহার করতে হবে।</a:t>
          </a:r>
          <a:endParaRPr lang="en-US" sz="1800" kern="1200" dirty="0"/>
        </a:p>
      </dsp:txBody>
      <dsp:txXfrm rot="10800000">
        <a:off x="1907619" y="1445"/>
        <a:ext cx="5778651" cy="803053"/>
      </dsp:txXfrm>
    </dsp:sp>
    <dsp:sp modelId="{DEEC8060-1287-4B2A-B32E-A9586263C02E}">
      <dsp:nvSpPr>
        <dsp:cNvPr id="0" name=""/>
        <dsp:cNvSpPr/>
      </dsp:nvSpPr>
      <dsp:spPr>
        <a:xfrm>
          <a:off x="1305329" y="1445"/>
          <a:ext cx="803053" cy="8030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76198-7901-435E-AB4C-6FB73384C494}">
      <dsp:nvSpPr>
        <dsp:cNvPr id="0" name=""/>
        <dsp:cNvSpPr/>
      </dsp:nvSpPr>
      <dsp:spPr>
        <a:xfrm rot="10800000">
          <a:off x="1706856" y="1044216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হাতকে সুরক্ষার জন্য হ্যান্ড গ্ল্যাভস ব্যবহার করতে হবে</a:t>
          </a:r>
          <a:r>
            <a:rPr lang="bn-BD" sz="1100" kern="1200" dirty="0" smtClean="0"/>
            <a:t>।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1907619" y="1044216"/>
        <a:ext cx="5778651" cy="803053"/>
      </dsp:txXfrm>
    </dsp:sp>
    <dsp:sp modelId="{8C2B2134-F0CD-4AF0-A735-CDC57ACA59F6}">
      <dsp:nvSpPr>
        <dsp:cNvPr id="0" name=""/>
        <dsp:cNvSpPr/>
      </dsp:nvSpPr>
      <dsp:spPr>
        <a:xfrm>
          <a:off x="1305329" y="1044216"/>
          <a:ext cx="803053" cy="8030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85B29-C7CB-450E-9932-F898E89F90EE}">
      <dsp:nvSpPr>
        <dsp:cNvPr id="0" name=""/>
        <dsp:cNvSpPr/>
      </dsp:nvSpPr>
      <dsp:spPr>
        <a:xfrm rot="10800000">
          <a:off x="1706856" y="2086987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8580" rIns="128016" bIns="685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800" kern="1200" dirty="0" smtClean="0"/>
            <a:t>চোখকে রক্ষার জন্য সেফটি গগলস ব্যবহার করতে হবে।</a:t>
          </a:r>
          <a:endParaRPr lang="en-US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1907619" y="2086987"/>
        <a:ext cx="5778651" cy="803053"/>
      </dsp:txXfrm>
    </dsp:sp>
    <dsp:sp modelId="{EA29DE0D-A2A3-47A6-BBE5-552E8FA577D1}">
      <dsp:nvSpPr>
        <dsp:cNvPr id="0" name=""/>
        <dsp:cNvSpPr/>
      </dsp:nvSpPr>
      <dsp:spPr>
        <a:xfrm>
          <a:off x="1305329" y="2086987"/>
          <a:ext cx="803053" cy="8030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4B06B-8858-4AF7-884B-E809D772A2F3}">
      <dsp:nvSpPr>
        <dsp:cNvPr id="0" name=""/>
        <dsp:cNvSpPr/>
      </dsp:nvSpPr>
      <dsp:spPr>
        <a:xfrm rot="10800000">
          <a:off x="1706856" y="3129758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রাসায়নিক দ্রব্য ব্যবহারের আগে দ্রব্যটির প্রকৃতি সম্পর্কে জানা।</a:t>
          </a:r>
          <a:endParaRPr lang="en-US" sz="1700" kern="1200" dirty="0"/>
        </a:p>
      </dsp:txBody>
      <dsp:txXfrm rot="10800000">
        <a:off x="1907619" y="3129758"/>
        <a:ext cx="5778651" cy="803053"/>
      </dsp:txXfrm>
    </dsp:sp>
    <dsp:sp modelId="{9AD9D708-86B2-4DE3-A912-79FA7113AE3E}">
      <dsp:nvSpPr>
        <dsp:cNvPr id="0" name=""/>
        <dsp:cNvSpPr/>
      </dsp:nvSpPr>
      <dsp:spPr>
        <a:xfrm>
          <a:off x="1305329" y="3129758"/>
          <a:ext cx="803053" cy="80305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084D5-3F5F-4C1F-ADA1-ECA404E87513}">
      <dsp:nvSpPr>
        <dsp:cNvPr id="0" name=""/>
        <dsp:cNvSpPr/>
      </dsp:nvSpPr>
      <dsp:spPr>
        <a:xfrm rot="10800000">
          <a:off x="1706856" y="4172529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বোতল বা কোটায় লেবেল লাগাতে হবে।</a:t>
          </a:r>
          <a:endParaRPr lang="en-US" sz="1700" kern="1200" dirty="0"/>
        </a:p>
      </dsp:txBody>
      <dsp:txXfrm rot="10800000">
        <a:off x="1907619" y="4172529"/>
        <a:ext cx="5778651" cy="803053"/>
      </dsp:txXfrm>
    </dsp:sp>
    <dsp:sp modelId="{E89A0079-C5FB-4218-BAA3-EF7BEED82D1E}">
      <dsp:nvSpPr>
        <dsp:cNvPr id="0" name=""/>
        <dsp:cNvSpPr/>
      </dsp:nvSpPr>
      <dsp:spPr>
        <a:xfrm>
          <a:off x="1305329" y="4172529"/>
          <a:ext cx="803053" cy="80305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EC86-C682-48D0-9BD4-2663D8CA00B4}">
      <dsp:nvSpPr>
        <dsp:cNvPr id="0" name=""/>
        <dsp:cNvSpPr/>
      </dsp:nvSpPr>
      <dsp:spPr>
        <a:xfrm rot="10800000">
          <a:off x="1706856" y="5215300"/>
          <a:ext cx="5979414" cy="803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12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প্রয়োজনে সর্বজনীন সাংকেতিক চিহ্ন ব্যবহার  ক্রতে হবে। </a:t>
          </a:r>
          <a:endParaRPr lang="en-US" sz="1700" kern="1200" dirty="0"/>
        </a:p>
      </dsp:txBody>
      <dsp:txXfrm rot="10800000">
        <a:off x="1907619" y="5215300"/>
        <a:ext cx="5778651" cy="803053"/>
      </dsp:txXfrm>
    </dsp:sp>
    <dsp:sp modelId="{CC6B2C61-C8B3-4EE7-A7CD-BEE8F3C6610B}">
      <dsp:nvSpPr>
        <dsp:cNvPr id="0" name=""/>
        <dsp:cNvSpPr/>
      </dsp:nvSpPr>
      <dsp:spPr>
        <a:xfrm>
          <a:off x="1305329" y="5215300"/>
          <a:ext cx="803053" cy="80305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077" y="2321004"/>
            <a:ext cx="7911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8279423"/>
              </p:ext>
            </p:extLst>
          </p:nvPr>
        </p:nvGraphicFramePr>
        <p:xfrm>
          <a:off x="76200" y="0"/>
          <a:ext cx="906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3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C2CBE-B453-4619-93B0-2BBD0BB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6C8317-CFAE-42C6-971C-4FF62DF01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84D296-22AD-4B75-9624-44D89CEC0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2BFEC-302F-487C-8C48-20BC6CED5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6D4B-A4B2-45D2-B55F-A77BA2FC8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5AE642-CC15-4544-BF5F-3CD10510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EF28F-5530-4E1C-964B-E8893977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4F52D-E2E3-40A8-A1C5-101BF2AA6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A63C7-1AAF-44A6-8ECB-52619090F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22C68-6E4D-4CD4-B01E-B0F0036B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3C348E-A257-45B8-BB41-E0A5FDD8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4EF186-013A-4250-8379-B9AB5B71B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4D3B6-5ED1-4564-908E-8C8E243A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B582F8-11CB-49E1-B624-5969997C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30966-2A17-4CDA-B0C4-5302C121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032DF-8F17-4167-884A-F05C5610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F6EDE-F3E7-4BCE-B7FC-CCA8C822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0210228"/>
              </p:ext>
            </p:extLst>
          </p:nvPr>
        </p:nvGraphicFramePr>
        <p:xfrm>
          <a:off x="304800" y="228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57150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হ্যান্ড গ্ল্যাভস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505200" y="5637042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অ্যাপ্রোন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400800" y="55245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/>
              <a:t>সেফটি গগলস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6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5DB04-EEC2-47CA-90D7-399E84FF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2FFE7-DC88-4705-B90E-8394C85E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EE944-0AFE-45E5-99CD-AADFCCE2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6026693"/>
              </p:ext>
            </p:extLst>
          </p:nvPr>
        </p:nvGraphicFramePr>
        <p:xfrm>
          <a:off x="0" y="6858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615" y="8786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</a:rPr>
              <a:t>রাসায়নিক দ্রব্য ব্যবহারে প্রয়োজনীয় সতর্কতা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C8060-1287-4B2A-B32E-A9586263C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56AB2-269B-4C55-972F-2542DE526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B2134-F0CD-4AF0-A735-CDC57ACA5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76198-7901-435E-AB4C-6FB73384C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9DE0D-A2A3-47A6-BBE5-552E8FA57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85B29-C7CB-450E-9932-F898E89F9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D9D708-86B2-4DE3-A912-79FA7113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4B06B-8858-4AF7-884B-E809D772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A0079-C5FB-4218-BAA3-EF7BEED8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084D5-3F5F-4C1F-ADA1-ECA404E87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B2C61-C8B3-4EE7-A7CD-BEE8F3C66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1EC86-C682-48D0-9BD4-2663D8CA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দলীয়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bn-BD" dirty="0" smtClean="0"/>
              <a:t>গ্রুপঃ </a:t>
            </a:r>
            <a:r>
              <a:rPr lang="en-US" dirty="0" smtClean="0"/>
              <a:t>A    </a:t>
            </a:r>
            <a:r>
              <a:rPr lang="bn-BD" sz="2400" dirty="0"/>
              <a:t>শিল্পকারখানার </a:t>
            </a:r>
            <a:r>
              <a:rPr lang="bn-BD" sz="2400" dirty="0" smtClean="0"/>
              <a:t>বর্জ্য কি কি ক্ষতি করে?</a:t>
            </a:r>
            <a:endParaRPr lang="en-US" sz="2400" dirty="0"/>
          </a:p>
          <a:p>
            <a:r>
              <a:rPr lang="bn-BD" dirty="0" smtClean="0"/>
              <a:t>গ্রুপঃ </a:t>
            </a:r>
            <a:r>
              <a:rPr lang="en-US" dirty="0" smtClean="0"/>
              <a:t>B</a:t>
            </a:r>
            <a:r>
              <a:rPr lang="bn-BD" dirty="0" smtClean="0"/>
              <a:t>   </a:t>
            </a:r>
            <a:r>
              <a:rPr lang="bn-BD" sz="2400" dirty="0"/>
              <a:t>মানুষের ব্যবহার্য </a:t>
            </a:r>
            <a:r>
              <a:rPr lang="bn-BD" sz="2400" dirty="0" smtClean="0"/>
              <a:t>সামগ্রী হতে যেসব </a:t>
            </a:r>
            <a:r>
              <a:rPr lang="bn-BD" sz="2400" dirty="0" smtClean="0"/>
              <a:t>দূষন </a:t>
            </a:r>
            <a:r>
              <a:rPr lang="bn-BD" sz="2400" dirty="0" smtClean="0"/>
              <a:t>হয়                                           তা লিখ।                                                   </a:t>
            </a:r>
          </a:p>
          <a:p>
            <a:r>
              <a:rPr lang="bn-BD" dirty="0" smtClean="0"/>
              <a:t>গ্রুপঃ </a:t>
            </a:r>
            <a:r>
              <a:rPr lang="en-US" dirty="0" smtClean="0"/>
              <a:t>C</a:t>
            </a:r>
            <a:r>
              <a:rPr lang="bn-BD" dirty="0" smtClean="0"/>
              <a:t>  </a:t>
            </a:r>
            <a:r>
              <a:rPr lang="bn-BD" sz="2800" dirty="0"/>
              <a:t>পানি দূষণের </a:t>
            </a:r>
            <a:r>
              <a:rPr lang="bn-BD" sz="2800" dirty="0" smtClean="0"/>
              <a:t>কারণগুলো লিখ।</a:t>
            </a:r>
            <a:endParaRPr lang="en-US" sz="2800" dirty="0"/>
          </a:p>
          <a:p>
            <a:pPr lvl="0"/>
            <a:r>
              <a:rPr lang="bn-BD" dirty="0" smtClean="0"/>
              <a:t> </a:t>
            </a:r>
            <a:endParaRPr lang="en-US" dirty="0"/>
          </a:p>
          <a:p>
            <a:pPr lvl="0"/>
            <a:r>
              <a:rPr lang="bn-BD" dirty="0"/>
              <a:t>গ্রুপঃ </a:t>
            </a:r>
            <a:r>
              <a:rPr lang="en-US" dirty="0" smtClean="0"/>
              <a:t>D</a:t>
            </a:r>
            <a:r>
              <a:rPr lang="bn-BD" dirty="0" smtClean="0"/>
              <a:t> </a:t>
            </a:r>
            <a:r>
              <a:rPr lang="bn-BD" sz="2800" dirty="0"/>
              <a:t>বায়ু দূষণের </a:t>
            </a:r>
            <a:r>
              <a:rPr lang="bn-BD" sz="2800" dirty="0" smtClean="0"/>
              <a:t>কারণগুলো লিখ।</a:t>
            </a:r>
            <a:endParaRPr lang="en-US" sz="2800" dirty="0"/>
          </a:p>
          <a:p>
            <a:endParaRPr lang="en-US" dirty="0"/>
          </a:p>
          <a:p>
            <a:pPr lvl="0"/>
            <a:r>
              <a:rPr lang="bn-BD" dirty="0"/>
              <a:t>গ্রুপঃ </a:t>
            </a:r>
            <a:r>
              <a:rPr lang="en-US" dirty="0" smtClean="0"/>
              <a:t>E</a:t>
            </a:r>
            <a:r>
              <a:rPr lang="bn-BD" dirty="0" smtClean="0"/>
              <a:t>  </a:t>
            </a:r>
            <a:r>
              <a:rPr lang="bn-BD" sz="2800" dirty="0"/>
              <a:t>পরিবেশে প্রানির বিলুপ্তির </a:t>
            </a:r>
            <a:r>
              <a:rPr lang="bn-BD" sz="2800" dirty="0" smtClean="0"/>
              <a:t>কারণগুলো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 বাড়ির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মানুষের </a:t>
            </a:r>
            <a:r>
              <a:rPr lang="bn-BD" dirty="0" smtClean="0"/>
              <a:t>জীবন </a:t>
            </a:r>
            <a:r>
              <a:rPr lang="bn-BD" dirty="0" smtClean="0"/>
              <a:t>যাত্রার মান উন্নয়নে রসায়ন পাঠের গুরুত্ব অপরসীম </a:t>
            </a:r>
            <a:r>
              <a:rPr lang="bn-BD" dirty="0" smtClean="0"/>
              <a:t>,ব্যাখ্যা </a:t>
            </a:r>
            <a:r>
              <a:rPr lang="bn-BD" dirty="0" smtClean="0"/>
              <a:t>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ublic\Pictures\oooo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 bwMode="auto">
          <a:xfrm>
            <a:off x="-6399" y="457200"/>
            <a:ext cx="91567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0605" y="1752599"/>
            <a:ext cx="3721594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/>
              <a:t>ধন্যবাদ</a:t>
            </a:r>
            <a:endParaRPr lang="en-US" sz="8800" dirty="0"/>
          </a:p>
        </p:txBody>
      </p:sp>
      <p:pic>
        <p:nvPicPr>
          <p:cNvPr id="4" name="Picture 3" descr="C:\Users\Public\Pictures\oooo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 bwMode="auto">
          <a:xfrm>
            <a:off x="76201" y="591671"/>
            <a:ext cx="89915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591671"/>
            <a:ext cx="53733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Thanks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90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92884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002060"/>
                </a:solidFill>
              </a:rPr>
              <a:t>সাইফুল হক</a:t>
            </a:r>
            <a:r>
              <a:rPr lang="en-US" sz="4800" b="1" dirty="0">
                <a:solidFill>
                  <a:srgbClr val="002060"/>
                </a:solidFill>
              </a:rPr>
              <a:t>       </a:t>
            </a:r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</a:rPr>
              <a:t>          </a:t>
            </a:r>
            <a:r>
              <a:rPr lang="bn-BD" sz="4800" b="1" dirty="0">
                <a:solidFill>
                  <a:srgbClr val="002060"/>
                </a:solidFill>
              </a:rPr>
              <a:t>সহকারী </a:t>
            </a:r>
            <a:r>
              <a:rPr lang="bn-BD" sz="4800" b="1" dirty="0" smtClean="0">
                <a:solidFill>
                  <a:srgbClr val="002060"/>
                </a:solidFill>
              </a:rPr>
              <a:t>শিক্ষক বিজ্ঞান</a:t>
            </a:r>
            <a:endParaRPr lang="bn-BD" sz="4800" b="1" dirty="0">
              <a:solidFill>
                <a:srgbClr val="002060"/>
              </a:solidFill>
            </a:endParaRPr>
          </a:p>
          <a:p>
            <a:r>
              <a:rPr lang="bn-BD" sz="4800" b="1" dirty="0">
                <a:solidFill>
                  <a:srgbClr val="002060"/>
                </a:solidFill>
              </a:rPr>
              <a:t>সোনারগাঁও উচ্চ বিদ্যালয়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রাঙ্গুনিয়া ,চট্টগ্রাম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মোবাইল </a:t>
            </a:r>
            <a:r>
              <a:rPr lang="bn-BD" sz="4800" b="1" dirty="0" smtClean="0">
                <a:solidFill>
                  <a:srgbClr val="002060"/>
                </a:solidFill>
              </a:rPr>
              <a:t>০১৮৪০৫২৩২৫</a:t>
            </a:r>
            <a:r>
              <a:rPr lang="en-US" sz="4800" b="1" dirty="0">
                <a:solidFill>
                  <a:srgbClr val="002060"/>
                </a:solidFill>
              </a:rPr>
              <a:t>2   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ই মেইল</a:t>
            </a:r>
            <a:r>
              <a:rPr lang="en-US" sz="4000" b="1" dirty="0">
                <a:solidFill>
                  <a:srgbClr val="002060"/>
                </a:solidFill>
              </a:rPr>
              <a:t>Shaqueac252@gmail.com</a:t>
            </a:r>
            <a:endParaRPr lang="bn-BD" sz="4000" b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95300" y="404842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6199" y="2133600"/>
            <a:ext cx="9220199" cy="4800600"/>
            <a:chOff x="-76199" y="2133600"/>
            <a:chExt cx="9220199" cy="4800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133600"/>
              <a:ext cx="5334000" cy="4724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99" y="2133600"/>
              <a:ext cx="3886200" cy="48006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72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নিচের ছবি গুলো লক্ষ্য করি।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02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পূর্বজ্ঞান যাচাই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BD" sz="2400" dirty="0" smtClean="0"/>
              <a:t>১।বামপাশের চিত্রে কি দেখতে </a:t>
            </a:r>
            <a:r>
              <a:rPr lang="bn-BD" sz="2400" dirty="0" smtClean="0"/>
              <a:t>পেয়েছিলে ?</a:t>
            </a:r>
            <a:endParaRPr lang="bn-BD" sz="2400" dirty="0" smtClean="0"/>
          </a:p>
          <a:p>
            <a:r>
              <a:rPr lang="bn-BD" sz="2400" dirty="0" smtClean="0"/>
              <a:t>২।এগুলো আমরা কখন ব্যবহার করি?</a:t>
            </a:r>
          </a:p>
          <a:p>
            <a:r>
              <a:rPr lang="bn-BD" sz="2400" dirty="0" smtClean="0"/>
              <a:t>৩।ডানপাশের চিত্রে </a:t>
            </a:r>
            <a:r>
              <a:rPr lang="bn-BD" sz="2400" dirty="0"/>
              <a:t>কি দেখতে </a:t>
            </a:r>
            <a:r>
              <a:rPr lang="bn-BD" sz="2400" dirty="0" smtClean="0"/>
              <a:t>পেয়েছিলে?</a:t>
            </a:r>
            <a:endParaRPr lang="bn-BD" sz="2400" dirty="0"/>
          </a:p>
          <a:p>
            <a:r>
              <a:rPr lang="bn-BD" sz="2400" dirty="0" smtClean="0"/>
              <a:t>৪।পাশের চিত্রের পানি খাওয়া যাবে কিনা কিভাবে জানতে পারব?</a:t>
            </a:r>
          </a:p>
          <a:p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0"/>
            <a:ext cx="5111750" cy="5334000"/>
          </a:xfrm>
        </p:spPr>
      </p:pic>
    </p:spTree>
    <p:extLst>
      <p:ext uri="{BB962C8B-B14F-4D97-AF65-F5344CB8AC3E}">
        <p14:creationId xmlns:p14="http://schemas.microsoft.com/office/powerpoint/2010/main" val="20701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</a:rPr>
              <a:t>রসায়ন </a:t>
            </a:r>
            <a:r>
              <a:rPr lang="bn-BD" sz="8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n-BD" sz="6000" dirty="0" smtClean="0"/>
              <a:t>রসায়নের ধারনা </a:t>
            </a:r>
          </a:p>
          <a:p>
            <a:pPr algn="ctr"/>
            <a:r>
              <a:rPr lang="bn-BD" sz="6000" dirty="0" smtClean="0"/>
              <a:t>১ম অধ্যায়                                     </a:t>
            </a:r>
            <a:endParaRPr lang="bn-BD" sz="6000" dirty="0" smtClean="0"/>
          </a:p>
          <a:p>
            <a:pPr algn="ctr"/>
            <a:r>
              <a:rPr lang="bn-BD" sz="5400" dirty="0" smtClean="0"/>
              <a:t>সময়ঃ ৫০ মিনিট</a:t>
            </a:r>
          </a:p>
          <a:p>
            <a:pPr algn="ctr"/>
            <a:r>
              <a:rPr lang="bn-BD" sz="5400" dirty="0" smtClean="0"/>
              <a:t>তারিখঃ ১৬/০৩/২০২০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8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শিখনফল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রসায়ান কি তা ব্যাখ্যা করতে পারবে।</a:t>
            </a:r>
          </a:p>
          <a:p>
            <a:r>
              <a:rPr lang="bn-BD" dirty="0" smtClean="0"/>
              <a:t>রসায়নের ক্ষেত্রসমুহ লিখতে পারবে।</a:t>
            </a:r>
          </a:p>
          <a:p>
            <a:r>
              <a:rPr lang="bn-BD" dirty="0" smtClean="0"/>
              <a:t>রসায়ন পাঠের গুরুত্ব ব্যাখ্যা করতে পারবে।</a:t>
            </a:r>
          </a:p>
          <a:p>
            <a:r>
              <a:rPr lang="bn-BD" dirty="0" smtClean="0"/>
              <a:t>ব্যবহারিক কাজের সময় সর্তকতা অবলম্বন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406556"/>
              </p:ext>
            </p:extLst>
          </p:nvPr>
        </p:nvGraphicFramePr>
        <p:xfrm>
          <a:off x="152400" y="1143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8000" y="228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রসায়ন ধারনা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4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14792-4DEA-4345-87DF-0FB0AD689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79AAD1-504C-41E8-976F-68AD978F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D7F96-8880-41AE-80B2-D5FCCDE1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170C5-3956-4FDB-B400-3F8F2ABB0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DEF3B-785F-4CD3-8E2B-F71A96C2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95331C-81F0-4AA3-A437-FAEF7EA3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0207010"/>
              </p:ext>
            </p:extLst>
          </p:nvPr>
        </p:nvGraphicFramePr>
        <p:xfrm>
          <a:off x="228600" y="0"/>
          <a:ext cx="8610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4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CE980-BC0C-40DF-BC7D-C9BC70E3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97CE980-BC0C-40DF-BC7D-C9BC70E39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D9BC7-9A26-4B22-A8A7-F88039F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3FD9BC7-9A26-4B22-A8A7-F88039F5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DDFE1-5BE5-425D-A930-25FC54F0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ABDDFE1-5BE5-425D-A930-25FC54F0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D8A7D-596A-4955-9123-015A120B6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ADD8A7D-596A-4955-9123-015A120B6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60029-F738-48D1-9515-CE2C02EE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BB60029-F738-48D1-9515-CE2C02EE0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A7892-C6C2-4B28-A069-C177A33FE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91A7892-C6C2-4B28-A069-C177A33FE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D46B-BB6D-42A9-9C70-BE33FA95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1C9D46B-BB6D-42A9-9C70-BE33FA95C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55831-F6A3-4EFB-AB86-874EC821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5955831-F6A3-4EFB-AB86-874EC821F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921FE-20AC-4A56-8475-34CD3AC2D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77921FE-20AC-4A56-8475-34CD3AC2D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8AC19-0576-45A4-90D8-3762DC5C5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9F8AC19-0576-45A4-90D8-3762DC5C5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986D1-7902-4EA2-ACC5-BE05F907C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E1986D1-7902-4EA2-ACC5-BE05F907C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76A58-957B-4FAA-B11B-A45CC1D73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7476A58-957B-4FAA-B11B-A45CC1D73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17FE9-55D6-41EA-9CE6-4EAD72ED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E417FE9-55D6-41EA-9CE6-4EAD72ED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4CE23-92B0-480B-A37D-B26B46C70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5C4CE23-92B0-480B-A37D-B26B46C70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28D38-F020-4762-9B62-A79FD3E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4D28D38-F020-4762-9B62-A79FD3E0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54F0A-ADE6-4364-A8D0-0FACCDEB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3554F0A-ADE6-4364-A8D0-0FACCDEB4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9ABC67-4612-43EF-A6EB-9A9083D0C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E19ABC67-4612-43EF-A6EB-9A9083D0C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" y="1219200"/>
            <a:ext cx="8978153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</a:rPr>
              <a:t>রসায়নের সাথে অন্যান্য বিষয়ের সম্পর্ক 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পূর্বজ্ঞান যাচাই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 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ShAiFuL HaQuE</dc:creator>
  <cp:lastModifiedBy>SHAIFU </cp:lastModifiedBy>
  <cp:revision>31</cp:revision>
  <dcterms:created xsi:type="dcterms:W3CDTF">2006-08-16T00:00:00Z</dcterms:created>
  <dcterms:modified xsi:type="dcterms:W3CDTF">2020-04-08T16:38:48Z</dcterms:modified>
</cp:coreProperties>
</file>