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87" r:id="rId3"/>
    <p:sldId id="259" r:id="rId4"/>
    <p:sldId id="262" r:id="rId5"/>
    <p:sldId id="263" r:id="rId6"/>
    <p:sldId id="264" r:id="rId7"/>
    <p:sldId id="260" r:id="rId8"/>
    <p:sldId id="266" r:id="rId9"/>
    <p:sldId id="267" r:id="rId10"/>
    <p:sldId id="269" r:id="rId11"/>
    <p:sldId id="270" r:id="rId12"/>
    <p:sldId id="271" r:id="rId13"/>
    <p:sldId id="273" r:id="rId14"/>
    <p:sldId id="277" r:id="rId15"/>
    <p:sldId id="278" r:id="rId16"/>
    <p:sldId id="280" r:id="rId17"/>
    <p:sldId id="284" r:id="rId18"/>
    <p:sldId id="285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7C80"/>
    <a:srgbClr val="33CC33"/>
    <a:srgbClr val="FFFF00"/>
    <a:srgbClr val="66FFFF"/>
    <a:srgbClr val="CC00FF"/>
    <a:srgbClr val="FF8BE9"/>
    <a:srgbClr val="66FF33"/>
    <a:srgbClr val="F01CC8"/>
    <a:srgbClr val="16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24T16:51:34.188" idx="1">
    <p:pos x="576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ing_Spring_Wallpaper_ltk8w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114300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বল:  </a:t>
            </a:r>
            <a:endParaRPr lang="en-U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7526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-44151" y="3723951"/>
            <a:ext cx="2011680" cy="1131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831243" y="3728758"/>
            <a:ext cx="1737360" cy="977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12" descr="mjiuyo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4795229">
            <a:off x="2062841" y="3704960"/>
            <a:ext cx="1645920" cy="925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66127" y="3722132"/>
            <a:ext cx="3049588" cy="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 =৩টি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6406" y="367339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5290" y="2256346"/>
            <a:ext cx="20589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551" y="3291244"/>
            <a:ext cx="141113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37703" y="1752600"/>
            <a:ext cx="8953103" cy="76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4237" y="3590113"/>
            <a:ext cx="2789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১টি =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95488" y="362836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27290" b="17250"/>
          <a:stretch/>
        </p:blipFill>
        <p:spPr>
          <a:xfrm>
            <a:off x="-37703" y="2180633"/>
            <a:ext cx="2362200" cy="402073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>
            <a:off x="1287385" y="4152503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0600" y="252482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বল:</a:t>
            </a:r>
            <a:endParaRPr lang="en-U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524000"/>
            <a:ext cx="861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438900" y="39243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28600" y="6324600"/>
            <a:ext cx="861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2094706" y="3924300"/>
            <a:ext cx="47998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600700" y="39243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905000" y="39624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42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-60137" y="2041337"/>
            <a:ext cx="1554480" cy="672206"/>
          </a:xfrm>
          <a:prstGeom prst="ellipse">
            <a:avLst/>
          </a:prstGeom>
        </p:spPr>
      </p:pic>
      <p:pic>
        <p:nvPicPr>
          <p:cNvPr id="44" name="Picture 43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625663" y="2041337"/>
            <a:ext cx="1554480" cy="672206"/>
          </a:xfrm>
          <a:prstGeom prst="ellipse">
            <a:avLst/>
          </a:prstGeom>
        </p:spPr>
      </p:pic>
      <p:pic>
        <p:nvPicPr>
          <p:cNvPr id="45" name="Picture 44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2073463" y="2041337"/>
            <a:ext cx="1554480" cy="672206"/>
          </a:xfrm>
          <a:prstGeom prst="ellipse">
            <a:avLst/>
          </a:prstGeom>
        </p:spPr>
      </p:pic>
      <p:pic>
        <p:nvPicPr>
          <p:cNvPr id="46" name="Picture 45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2835463" y="2041337"/>
            <a:ext cx="1554480" cy="672206"/>
          </a:xfrm>
          <a:prstGeom prst="ellipse">
            <a:avLst/>
          </a:prstGeom>
        </p:spPr>
      </p:pic>
      <p:pic>
        <p:nvPicPr>
          <p:cNvPr id="47" name="Picture 46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006663" y="3489137"/>
            <a:ext cx="1554480" cy="672206"/>
          </a:xfrm>
          <a:prstGeom prst="ellipse">
            <a:avLst/>
          </a:prstGeom>
        </p:spPr>
      </p:pic>
      <p:pic>
        <p:nvPicPr>
          <p:cNvPr id="48" name="Picture 47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692463" y="3565337"/>
            <a:ext cx="1554480" cy="672206"/>
          </a:xfrm>
          <a:prstGeom prst="ellipse">
            <a:avLst/>
          </a:prstGeom>
        </p:spPr>
      </p:pic>
      <p:pic>
        <p:nvPicPr>
          <p:cNvPr id="49" name="Picture 48" descr="lpcwymc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235263" y="5089337"/>
            <a:ext cx="1554480" cy="672206"/>
          </a:xfrm>
          <a:prstGeom prst="ellipse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19600" y="3352800"/>
            <a:ext cx="3352800" cy="493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 =৭টি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02991" y="331652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30627" y="4413481"/>
            <a:ext cx="12810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কয়টি চিংড়ি? </a:t>
            </a:r>
            <a:endParaRPr lang="en-GB" sz="36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বল: </a:t>
            </a:r>
            <a:endParaRPr lang="en-U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8288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844845" y="1752600"/>
            <a:ext cx="4549" cy="480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3429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3240" y="3761624"/>
            <a:ext cx="337515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১টি =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4" name="Picture 23" descr="tesvjimt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538544" y="3217999"/>
            <a:ext cx="914400" cy="1313066"/>
          </a:xfrm>
          <a:prstGeom prst="ellipse">
            <a:avLst/>
          </a:prstGeom>
        </p:spPr>
      </p:pic>
      <p:pic>
        <p:nvPicPr>
          <p:cNvPr id="19" name="Picture 18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04800" y="1981200"/>
            <a:ext cx="1280160" cy="1862049"/>
          </a:xfrm>
          <a:prstGeom prst="ellipse">
            <a:avLst/>
          </a:prstGeom>
        </p:spPr>
      </p:pic>
      <p:pic>
        <p:nvPicPr>
          <p:cNvPr id="20" name="Picture 19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600200" y="1981200"/>
            <a:ext cx="1280160" cy="1862049"/>
          </a:xfrm>
          <a:prstGeom prst="ellipse">
            <a:avLst/>
          </a:prstGeom>
        </p:spPr>
      </p:pic>
      <p:pic>
        <p:nvPicPr>
          <p:cNvPr id="22" name="Picture 21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228600" y="3352800"/>
            <a:ext cx="1280160" cy="1862049"/>
          </a:xfrm>
          <a:prstGeom prst="ellipse">
            <a:avLst/>
          </a:prstGeom>
        </p:spPr>
      </p:pic>
      <p:pic>
        <p:nvPicPr>
          <p:cNvPr id="25" name="Picture 24" descr="pine apple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447800" y="3352800"/>
            <a:ext cx="1280160" cy="1862049"/>
          </a:xfrm>
          <a:prstGeom prst="ellipse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80161" y="361143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28566" y="4792552"/>
            <a:ext cx="182560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746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খালিঘরে বিজোড় সংখ্যাগুলো বসাও: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ute-baby-1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524000" y="685800"/>
            <a:ext cx="1554480" cy="1158083"/>
          </a:xfrm>
          <a:prstGeom prst="rect">
            <a:avLst/>
          </a:prstGeom>
        </p:spPr>
      </p:pic>
      <p:pic>
        <p:nvPicPr>
          <p:cNvPr id="5" name="Picture 4" descr="432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219200" y="1676401"/>
            <a:ext cx="2286000" cy="1712293"/>
          </a:xfrm>
          <a:prstGeom prst="rect">
            <a:avLst/>
          </a:prstGeom>
        </p:spPr>
      </p:pic>
      <p:pic>
        <p:nvPicPr>
          <p:cNvPr id="6" name="Picture 5" descr="apalw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914400" y="3048000"/>
            <a:ext cx="1600200" cy="1076325"/>
          </a:xfrm>
          <a:prstGeom prst="rect">
            <a:avLst/>
          </a:prstGeom>
        </p:spPr>
      </p:pic>
      <p:pic>
        <p:nvPicPr>
          <p:cNvPr id="7" name="Picture 6" descr="apalw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2590800" y="3048000"/>
            <a:ext cx="1600200" cy="1076325"/>
          </a:xfrm>
          <a:prstGeom prst="rect">
            <a:avLst/>
          </a:prstGeom>
        </p:spPr>
      </p:pic>
      <p:pic>
        <p:nvPicPr>
          <p:cNvPr id="8" name="Picture 7" descr="apple.pn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4114800" y="2971800"/>
            <a:ext cx="822960" cy="863386"/>
          </a:xfrm>
          <a:prstGeom prst="rect">
            <a:avLst/>
          </a:prstGeom>
        </p:spPr>
      </p:pic>
      <p:pic>
        <p:nvPicPr>
          <p:cNvPr id="14" name="Picture 13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762000" y="4114800"/>
            <a:ext cx="1371600" cy="1027787"/>
          </a:xfrm>
          <a:prstGeom prst="ellipse">
            <a:avLst/>
          </a:prstGeom>
        </p:spPr>
      </p:pic>
      <p:pic>
        <p:nvPicPr>
          <p:cNvPr id="15" name="Picture 14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2133600" y="4114800"/>
            <a:ext cx="1371600" cy="1027787"/>
          </a:xfrm>
          <a:prstGeom prst="ellipse">
            <a:avLst/>
          </a:prstGeom>
        </p:spPr>
      </p:pic>
      <p:pic>
        <p:nvPicPr>
          <p:cNvPr id="16" name="Picture 15" descr="big_pencil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3505200" y="4114800"/>
            <a:ext cx="1371600" cy="1027787"/>
          </a:xfrm>
          <a:prstGeom prst="ellipse">
            <a:avLst/>
          </a:prstGeom>
        </p:spPr>
      </p:pic>
      <p:pic>
        <p:nvPicPr>
          <p:cNvPr id="17" name="Picture 16" descr="0512-0707-3012-5859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4800600" y="4114800"/>
            <a:ext cx="914400" cy="844295"/>
          </a:xfrm>
          <a:prstGeom prst="rect">
            <a:avLst/>
          </a:prstGeom>
        </p:spPr>
      </p:pic>
      <p:pic>
        <p:nvPicPr>
          <p:cNvPr id="18" name="Picture 17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838200" y="5257800"/>
            <a:ext cx="1554480" cy="1141525"/>
          </a:xfrm>
          <a:prstGeom prst="ellipse">
            <a:avLst/>
          </a:prstGeom>
        </p:spPr>
      </p:pic>
      <p:pic>
        <p:nvPicPr>
          <p:cNvPr id="19" name="Picture 18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2438400" y="5257800"/>
            <a:ext cx="1554480" cy="1141525"/>
          </a:xfrm>
          <a:prstGeom prst="ellipse">
            <a:avLst/>
          </a:prstGeom>
        </p:spPr>
      </p:pic>
      <p:pic>
        <p:nvPicPr>
          <p:cNvPr id="20" name="Picture 19" descr="jhytfc.jp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4038600" y="5257800"/>
            <a:ext cx="1554480" cy="1141525"/>
          </a:xfrm>
          <a:prstGeom prst="ellipse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096000" y="609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239294" y="3467100"/>
            <a:ext cx="57142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677694" y="3466306"/>
            <a:ext cx="571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324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6000" y="1752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2895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4038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5181600"/>
            <a:ext cx="2438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4800" y="1066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3400" y="685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8382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33400" y="1905000"/>
            <a:ext cx="914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57200" y="19812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31242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4114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04800" y="32766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" y="4191000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8600" y="5334000"/>
            <a:ext cx="533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54864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72200" y="152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27E-6 L 0.72083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335E-6 L 0.7375 -0.03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79769E-6 L 0.75 -0.00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653 L 0.75416 -0.047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134394" y="3809206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09600" y="1676400"/>
            <a:ext cx="1554480" cy="1165860"/>
          </a:xfrm>
          <a:prstGeom prst="ellipse">
            <a:avLst/>
          </a:prstGeom>
        </p:spPr>
      </p:pic>
      <p:pic>
        <p:nvPicPr>
          <p:cNvPr id="27" name="Picture 26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057400" y="1600200"/>
            <a:ext cx="1463040" cy="1097280"/>
          </a:xfrm>
          <a:prstGeom prst="ellipse">
            <a:avLst/>
          </a:prstGeom>
        </p:spPr>
      </p:pic>
      <p:pic>
        <p:nvPicPr>
          <p:cNvPr id="13" name="Picture 12" descr="220px-Jamindar_Ginni_Dolls_from_Aarong_by_Ragib_Hasan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657600" y="1524000"/>
            <a:ext cx="914400" cy="1300656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447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জোড়া ১টি=কতটি?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c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4800" y="3048000"/>
            <a:ext cx="1645920" cy="1228112"/>
          </a:xfrm>
          <a:prstGeom prst="ellipse">
            <a:avLst/>
          </a:prstGeom>
        </p:spPr>
      </p:pic>
      <p:pic>
        <p:nvPicPr>
          <p:cNvPr id="16" name="Picture 15" descr="bc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2133600" y="3048000"/>
            <a:ext cx="822960" cy="1143775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000" y="3200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১টি=কতটি?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04800" y="4572000"/>
            <a:ext cx="1097280" cy="1102181"/>
          </a:xfrm>
          <a:prstGeom prst="roundRect">
            <a:avLst/>
          </a:prstGeom>
        </p:spPr>
      </p:pic>
      <p:pic>
        <p:nvPicPr>
          <p:cNvPr id="23" name="Picture 22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524000" y="4572000"/>
            <a:ext cx="1097280" cy="1102181"/>
          </a:xfrm>
          <a:prstGeom prst="roundRect">
            <a:avLst/>
          </a:prstGeom>
        </p:spPr>
      </p:pic>
      <p:pic>
        <p:nvPicPr>
          <p:cNvPr id="24" name="Picture 23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590800" y="4572000"/>
            <a:ext cx="1097280" cy="1102181"/>
          </a:xfrm>
          <a:prstGeom prst="roundRect">
            <a:avLst/>
          </a:prstGeom>
        </p:spPr>
      </p:pic>
      <p:pic>
        <p:nvPicPr>
          <p:cNvPr id="28" name="Picture 27" descr="era2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3810000" y="4648200"/>
            <a:ext cx="640080" cy="923504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30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১টি=কতটি?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লেখ: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134394" y="3809206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09600" y="1676400"/>
            <a:ext cx="1554480" cy="1165860"/>
          </a:xfrm>
          <a:prstGeom prst="ellipse">
            <a:avLst/>
          </a:prstGeom>
        </p:spPr>
      </p:pic>
      <p:pic>
        <p:nvPicPr>
          <p:cNvPr id="27" name="Picture 26" descr="220px-Jamindar_Ginni_Dolls_from_Aarong_by_Ragib_Hasa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057400" y="1600200"/>
            <a:ext cx="1463040" cy="1097280"/>
          </a:xfrm>
          <a:prstGeom prst="ellipse">
            <a:avLst/>
          </a:prstGeom>
        </p:spPr>
      </p:pic>
      <p:pic>
        <p:nvPicPr>
          <p:cNvPr id="13" name="Picture 12" descr="220px-Jamindar_Ginni_Dolls_from_Aarong_by_Ragib_Hasan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657600" y="1524000"/>
            <a:ext cx="914400" cy="1300656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447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জোড়া ১টি=কত 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c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4800" y="3048000"/>
            <a:ext cx="1645920" cy="1228112"/>
          </a:xfrm>
          <a:prstGeom prst="ellipse">
            <a:avLst/>
          </a:prstGeom>
        </p:spPr>
      </p:pic>
      <p:pic>
        <p:nvPicPr>
          <p:cNvPr id="16" name="Picture 15" descr="bc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2133600" y="3048000"/>
            <a:ext cx="822960" cy="1143775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000" y="3200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 ১টি= কত 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04800" y="4572000"/>
            <a:ext cx="1097280" cy="1102181"/>
          </a:xfrm>
          <a:prstGeom prst="roundRect">
            <a:avLst/>
          </a:prstGeom>
        </p:spPr>
      </p:pic>
      <p:pic>
        <p:nvPicPr>
          <p:cNvPr id="23" name="Picture 22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524000" y="4572000"/>
            <a:ext cx="1097280" cy="1102181"/>
          </a:xfrm>
          <a:prstGeom prst="roundRect">
            <a:avLst/>
          </a:prstGeom>
        </p:spPr>
      </p:pic>
      <p:pic>
        <p:nvPicPr>
          <p:cNvPr id="24" name="Picture 23" descr="era2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590800" y="4572000"/>
            <a:ext cx="1097280" cy="1102181"/>
          </a:xfrm>
          <a:prstGeom prst="roundRect">
            <a:avLst/>
          </a:prstGeom>
        </p:spPr>
      </p:pic>
      <p:pic>
        <p:nvPicPr>
          <p:cNvPr id="28" name="Picture 27" descr="era2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3810000" y="4648200"/>
            <a:ext cx="640080" cy="923504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30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জোড়া ১টি= কত 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91400" y="1600200"/>
            <a:ext cx="6096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315200" y="3352800"/>
            <a:ext cx="7620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162800" y="5029200"/>
            <a:ext cx="609600" cy="381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01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লেখ: </a:t>
            </a:r>
            <a:endParaRPr lang="en-US" sz="3600" b="1" dirty="0">
              <a:solidFill>
                <a:srgbClr val="F01C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3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1066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6500" y="38481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4894" y="3771106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" y="64770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419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৪জোড়া ১টি= কত 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555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600200" y="1371600"/>
            <a:ext cx="1554480" cy="1711560"/>
          </a:xfrm>
          <a:prstGeom prst="rect">
            <a:avLst/>
          </a:prstGeom>
        </p:spPr>
      </p:pic>
      <p:pic>
        <p:nvPicPr>
          <p:cNvPr id="25" name="Picture 24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3276600"/>
            <a:ext cx="1371600" cy="1028700"/>
          </a:xfrm>
          <a:prstGeom prst="ellipse">
            <a:avLst/>
          </a:prstGeom>
        </p:spPr>
      </p:pic>
      <p:pic>
        <p:nvPicPr>
          <p:cNvPr id="30" name="Picture 29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752600" y="3276600"/>
            <a:ext cx="1371600" cy="1028700"/>
          </a:xfrm>
          <a:prstGeom prst="ellipse">
            <a:avLst/>
          </a:prstGeom>
        </p:spPr>
      </p:pic>
      <p:pic>
        <p:nvPicPr>
          <p:cNvPr id="31" name="Picture 30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200400" y="3276600"/>
            <a:ext cx="1371600" cy="1028700"/>
          </a:xfrm>
          <a:prstGeom prst="ellipse">
            <a:avLst/>
          </a:prstGeom>
        </p:spPr>
      </p:pic>
      <p:pic>
        <p:nvPicPr>
          <p:cNvPr id="32" name="Picture 31" descr="rfyhu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4495800"/>
            <a:ext cx="1371600" cy="1028700"/>
          </a:xfrm>
          <a:prstGeom prst="ellipse">
            <a:avLst/>
          </a:prstGeom>
        </p:spPr>
      </p:pic>
      <p:pic>
        <p:nvPicPr>
          <p:cNvPr id="34" name="Picture 33" descr="rfyhu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1828800" y="4571999"/>
            <a:ext cx="731520" cy="1097940"/>
          </a:xfrm>
          <a:prstGeom prst="ellipse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352800" y="2209800"/>
            <a:ext cx="978408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6800" y="2057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Bent-Up Arrow 36"/>
          <p:cNvSpPr/>
          <p:nvPr/>
        </p:nvSpPr>
        <p:spPr>
          <a:xfrm>
            <a:off x="2438400" y="4876800"/>
            <a:ext cx="2895600" cy="83820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53000" y="2209800"/>
            <a:ext cx="8382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010400" y="4267200"/>
            <a:ext cx="6096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সংখ্যাগুলো খুঁজে বের করে সাজিয়ে লেখঃ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5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32446"/>
            <a:ext cx="147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62400" y="762000"/>
            <a:ext cx="4800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219200" y="3733800"/>
            <a:ext cx="5715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05500" y="3695700"/>
            <a:ext cx="5791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4800" y="6629400"/>
            <a:ext cx="472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810000" y="3733800"/>
            <a:ext cx="5715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0" y="152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2209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0" y="281940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505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191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00" y="5029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56388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29400" y="1981200"/>
            <a:ext cx="220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29400" y="3200400"/>
            <a:ext cx="220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4343400"/>
            <a:ext cx="2133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05600" y="5486400"/>
            <a:ext cx="2133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gun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120640"/>
            <a:ext cx="1737360" cy="1737360"/>
          </a:xfrm>
          <a:prstGeom prst="ellipse">
            <a:avLst/>
          </a:prstGeom>
        </p:spPr>
      </p:pic>
      <p:sp>
        <p:nvSpPr>
          <p:cNvPr id="53" name="Flowchart: Connector 52"/>
          <p:cNvSpPr/>
          <p:nvPr/>
        </p:nvSpPr>
        <p:spPr>
          <a:xfrm>
            <a:off x="1295400" y="5410200"/>
            <a:ext cx="45719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4000" y="914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4559 -0.6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4559 -0.338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9559 -0.03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0.2125 -0.162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22084 0.103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66 -0.122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2917 0.139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5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53" grpId="1" animBg="1"/>
      <p:bldP spid="53" grpId="2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438400"/>
            <a:ext cx="3657600" cy="136439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4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8400"/>
            <a:ext cx="75438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শাহিনুর রাহমান শাহিন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শিবপুর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থমিক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বিরামপুর দিনাজপুর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573837"/>
            <a:ext cx="6553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nrx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16200000">
            <a:off x="-2314575" y="3228975"/>
            <a:ext cx="57150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52425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3612" y="646928"/>
            <a:ext cx="4724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438400" y="1573066"/>
            <a:ext cx="5005885" cy="318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6312" y="2055856"/>
            <a:ext cx="723900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সংখ্যা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মিনিট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১১-১২-২০১২ইং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001_1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25172" y="5309802"/>
            <a:ext cx="1038225" cy="1247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41343" y="304800"/>
            <a:ext cx="3962400" cy="1045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শাহিনুর রাহমান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752600"/>
            <a:ext cx="647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দুইটা পাখি একজোড়া হয়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সেটা সবাই মানি, 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দুইয়ের সাথে এক বেড়ে 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যে হয় জানি? 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জোড়ায়-জোড়ায় এক বাড়িয়ে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বিজোড় বানাব,  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 শেখা ভারি মজা </a:t>
            </a:r>
          </a:p>
          <a:p>
            <a:r>
              <a:rPr lang="bn-BD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আজ সবাই শিখব।। </a:t>
            </a:r>
          </a:p>
          <a:p>
            <a:r>
              <a:rPr lang="bn-BD" dirty="0" smtClean="0"/>
              <a:t>       </a:t>
            </a:r>
            <a:endParaRPr lang="en-US" dirty="0"/>
          </a:p>
        </p:txBody>
      </p:sp>
      <p:pic>
        <p:nvPicPr>
          <p:cNvPr id="5" name="Picture 4" descr="jhytfc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239000" y="5684630"/>
            <a:ext cx="1554480" cy="11415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7" y="0"/>
            <a:ext cx="2288117" cy="2103120"/>
          </a:xfrm>
          <a:prstGeom prst="rect">
            <a:avLst/>
          </a:prstGeom>
        </p:spPr>
      </p:pic>
      <p:pic>
        <p:nvPicPr>
          <p:cNvPr id="4" name="Picture 3" descr="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953000"/>
            <a:ext cx="2688336" cy="1920240"/>
          </a:xfrm>
          <a:prstGeom prst="rect">
            <a:avLst/>
          </a:prstGeom>
        </p:spPr>
      </p:pic>
      <p:pic>
        <p:nvPicPr>
          <p:cNvPr id="6" name="Picture 5" descr="vsew.gif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-304800" y="3505200"/>
            <a:ext cx="1371600" cy="1371600"/>
          </a:xfrm>
          <a:prstGeom prst="rect">
            <a:avLst/>
          </a:prstGeom>
        </p:spPr>
      </p:pic>
      <p:pic>
        <p:nvPicPr>
          <p:cNvPr id="7" name="Picture 6" descr="vsew.gif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228600" y="3505200"/>
            <a:ext cx="1295400" cy="1371600"/>
          </a:xfrm>
          <a:prstGeom prst="rect">
            <a:avLst/>
          </a:prstGeom>
        </p:spPr>
      </p:pic>
      <p:pic>
        <p:nvPicPr>
          <p:cNvPr id="8" name="Picture 7" descr="vsew.gif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914400" y="3505200"/>
            <a:ext cx="1371600" cy="1371600"/>
          </a:xfrm>
          <a:prstGeom prst="rect">
            <a:avLst/>
          </a:prstGeom>
        </p:spPr>
      </p:pic>
      <p:pic>
        <p:nvPicPr>
          <p:cNvPr id="9" name="Picture 8" descr="vsew.gif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1524000" y="3505200"/>
            <a:ext cx="1219200" cy="1371600"/>
          </a:xfrm>
          <a:prstGeom prst="rect">
            <a:avLst/>
          </a:prstGeom>
        </p:spPr>
      </p:pic>
      <p:pic>
        <p:nvPicPr>
          <p:cNvPr id="10" name="Picture 9" descr="vsew.gif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7620000" y="304800"/>
            <a:ext cx="1371600" cy="1371600"/>
          </a:xfrm>
          <a:prstGeom prst="rect">
            <a:avLst/>
          </a:prstGeom>
        </p:spPr>
      </p:pic>
      <p:pic>
        <p:nvPicPr>
          <p:cNvPr id="11" name="Picture 10" descr="tfd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tretch>
            <a:fillRect/>
          </a:stretch>
        </p:blipFill>
        <p:spPr>
          <a:xfrm>
            <a:off x="5739689" y="381623"/>
            <a:ext cx="3146773" cy="2194560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কয়টি পাখি?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কয়টি ডিম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 jungle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5323764" y="4724400"/>
            <a:ext cx="3657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763E-6 L -0.53021 -0.6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75834 0.73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111 L -0.55833 0.46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0.67084 -0.466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2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4.62428E-6 L 0.73333 -0.455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1752600" y="304800"/>
            <a:ext cx="5867400" cy="21336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4"/>
          </p:cNvCxnSpPr>
          <p:nvPr/>
        </p:nvCxnSpPr>
        <p:spPr>
          <a:xfrm rot="16200000" flipH="1">
            <a:off x="2819400" y="24384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6"/>
          </p:cNvCxnSpPr>
          <p:nvPr/>
        </p:nvCxnSpPr>
        <p:spPr>
          <a:xfrm rot="5400000">
            <a:off x="4724400" y="2286000"/>
            <a:ext cx="16764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4495800"/>
            <a:ext cx="4267200" cy="646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‘বিজোড় সংখ্যা’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yuiopl;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52400" y="4876800"/>
            <a:ext cx="1828800" cy="1828800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620000" y="304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30072" y="513558"/>
            <a:ext cx="6172200" cy="1719072"/>
          </a:xfrm>
          <a:prstGeom prst="horizontalScroll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97341"/>
            <a:ext cx="5887872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08545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6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শিখনফল:  </a:t>
            </a:r>
            <a:r>
              <a:rPr lang="bn-BD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72" y="2438400"/>
            <a:ext cx="7315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১-১০ পর্যন্ত সংখ্যাগুলোর মধ্য থেকে বিজোড় সংখ্যাগুলো খুঁজে বের করতে পারবে। </a:t>
            </a:r>
            <a:endParaRPr lang="en-US" sz="40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dtulip2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391400" y="5105400"/>
            <a:ext cx="1463040" cy="148204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এবং বলঃ </a:t>
            </a:r>
            <a:endParaRPr lang="en-U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248694" y="3924300"/>
            <a:ext cx="54109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" y="1143000"/>
            <a:ext cx="8458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11094" y="3848100"/>
            <a:ext cx="54094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200" y="6553200"/>
            <a:ext cx="8458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789906" y="3924300"/>
            <a:ext cx="54109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cap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1115506" y="2029649"/>
            <a:ext cx="1872000" cy="13718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12329" y="4339815"/>
            <a:ext cx="1078354" cy="647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5886134" y="4306442"/>
            <a:ext cx="18002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১জোড়া ১টি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 cap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5258834" y="2585007"/>
            <a:ext cx="1872000" cy="1371827"/>
          </a:xfrm>
          <a:prstGeom prst="rect">
            <a:avLst/>
          </a:prstGeom>
        </p:spPr>
      </p:pic>
      <p:pic>
        <p:nvPicPr>
          <p:cNvPr id="16" name="Picture 15" descr="a cap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4624650" y="1226641"/>
            <a:ext cx="1872000" cy="1371827"/>
          </a:xfrm>
          <a:prstGeom prst="rect">
            <a:avLst/>
          </a:prstGeom>
        </p:spPr>
      </p:pic>
      <p:pic>
        <p:nvPicPr>
          <p:cNvPr id="18" name="Picture 17" descr="a cap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6449903" y="1262515"/>
            <a:ext cx="1872000" cy="137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বল: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ghkydzxcvb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2667000"/>
            <a:ext cx="3840480" cy="28947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8600" y="1752600"/>
            <a:ext cx="8686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7000" y="41148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8600" y="6553200"/>
            <a:ext cx="868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2133600" y="4191000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219994" y="4190206"/>
            <a:ext cx="472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87194" y="4114006"/>
            <a:ext cx="47236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12080" y="3660339"/>
            <a:ext cx="7612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40210" y="366033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136" y="2165553"/>
            <a:ext cx="2423729" cy="645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তরমুজ?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946</TotalTime>
  <Words>284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Lucida Sans Unicode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DPE</cp:lastModifiedBy>
  <cp:revision>434</cp:revision>
  <dcterms:created xsi:type="dcterms:W3CDTF">2006-08-16T00:00:00Z</dcterms:created>
  <dcterms:modified xsi:type="dcterms:W3CDTF">2020-04-08T07:43:47Z</dcterms:modified>
</cp:coreProperties>
</file>