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74" r:id="rId7"/>
    <p:sldId id="273" r:id="rId8"/>
    <p:sldId id="264" r:id="rId9"/>
    <p:sldId id="275" r:id="rId10"/>
    <p:sldId id="263" r:id="rId11"/>
    <p:sldId id="278" r:id="rId12"/>
    <p:sldId id="279" r:id="rId13"/>
    <p:sldId id="276" r:id="rId14"/>
    <p:sldId id="280" r:id="rId15"/>
    <p:sldId id="281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8" autoAdjust="0"/>
    <p:restoredTop sz="99610" autoAdjust="0"/>
  </p:normalViewPr>
  <p:slideViewPr>
    <p:cSldViewPr>
      <p:cViewPr varScale="1">
        <p:scale>
          <a:sx n="73" d="100"/>
          <a:sy n="73" d="100"/>
        </p:scale>
        <p:origin x="11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43BCF-0B27-409E-8D74-A29443306350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73916-254A-48E1-A7E5-5B1D2B8EA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3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495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yukl;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94245"/>
            <a:ext cx="9144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143000" y="990600"/>
            <a:ext cx="3581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work-------</a:t>
            </a:r>
            <a:endParaRPr lang="en-GB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800" y="2590800"/>
            <a:ext cx="775039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main theme of the poem?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the fox? Write two sentences about the animal.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71600" y="2209800"/>
            <a:ext cx="6400800" cy="1981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Recice the poem by teacher. 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5800" y="985234"/>
            <a:ext cx="7086600" cy="1981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Recice the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poe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students. 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Photo0028.jpg"/>
          <p:cNvPicPr>
            <a:picLocks noChangeAspect="1"/>
          </p:cNvPicPr>
          <p:nvPr/>
        </p:nvPicPr>
        <p:blipFill>
          <a:blip r:embed="rId2" cstate="print">
            <a:lum bright="4000" contrast="54000"/>
          </a:blip>
          <a:stretch>
            <a:fillRect/>
          </a:stretch>
        </p:blipFill>
        <p:spPr>
          <a:xfrm rot="5400000">
            <a:off x="2957860" y="3214340"/>
            <a:ext cx="2926080" cy="24410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18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345146" y="68128"/>
            <a:ext cx="3456000" cy="57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words: 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03" y="2943860"/>
            <a:ext cx="2592000" cy="1448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81000" y="1052829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Zoo-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-342900" y="5175496"/>
            <a:ext cx="2819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Elephant-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-304800" y="3190210"/>
            <a:ext cx="2819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Fox-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914400"/>
            <a:ext cx="2484000" cy="15362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69293" y="729664"/>
            <a:ext cx="4807707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 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in which animals, specially wild animals, are kept so that people can go and look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them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667350" y="3179101"/>
            <a:ext cx="465175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 is a very cunning animal.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103084" y="4724400"/>
            <a:ext cx="378028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Elephant 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largest of all land animals in the world.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" b="7963"/>
          <a:stretch/>
        </p:blipFill>
        <p:spPr>
          <a:xfrm>
            <a:off x="5943600" y="4754748"/>
            <a:ext cx="2448000" cy="150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2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62000" y="277168"/>
            <a:ext cx="7467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work:         Time:7 minutes. 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572000"/>
            <a:ext cx="74676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you ever go to a zoo? Explain your experience with in five sentences.  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2864"/>
            <a:ext cx="5981700" cy="32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66800" y="1143000"/>
            <a:ext cx="7315200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 </a:t>
            </a:r>
            <a:r>
              <a:rPr lang="en-US" sz="32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bn-BD" sz="3200" b="1" dirty="0" smtClean="0">
              <a:ln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3200" b="1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students.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051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38200" y="838200"/>
            <a:ext cx="28956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Evaluation: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981200"/>
            <a:ext cx="64008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Recite the poem one after another.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name of five animals which you know. 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810000"/>
            <a:ext cx="64008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down the correct spelling----</a:t>
            </a:r>
          </a:p>
          <a:p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ozo, ebjar, xfo.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051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38200" y="838200"/>
            <a:ext cx="28956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Homework: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286000"/>
            <a:ext cx="56388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sentences about your pet animal. 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8" t="10159" r="7395"/>
          <a:stretch/>
        </p:blipFill>
        <p:spPr>
          <a:xfrm>
            <a:off x="1752600" y="4179877"/>
            <a:ext cx="2819400" cy="1863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5" b="10321"/>
          <a:stretch/>
        </p:blipFill>
        <p:spPr>
          <a:xfrm>
            <a:off x="5257800" y="4191000"/>
            <a:ext cx="2743200" cy="185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291"/>
            <a:ext cx="9144000" cy="69475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971800" y="304800"/>
            <a:ext cx="28956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‘Goodbye’</a:t>
            </a:r>
            <a:endParaRPr lang="en-GB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7300" y="5223808"/>
            <a:ext cx="66294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everybody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t="13662" r="8228" b="8560"/>
          <a:stretch/>
        </p:blipFill>
        <p:spPr>
          <a:xfrm>
            <a:off x="1854000" y="1182495"/>
            <a:ext cx="5436000" cy="392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67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bn-BD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Introduction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9144000" cy="4191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36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Shahinur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Rahman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Shahin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  <a:p>
            <a:pPr algn="ctr">
              <a:buNone/>
            </a:pP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Shibpur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Govt.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Primay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School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Birampur,Dinajpur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tx1"/>
                  </a:solidFill>
                  <a:prstDash val="lgDash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Introduction</a:t>
            </a:r>
            <a:endParaRPr lang="en-US" sz="8000" b="1" dirty="0">
              <a:ln>
                <a:solidFill>
                  <a:schemeClr val="tx1"/>
                </a:solidFill>
                <a:prstDash val="lgDash"/>
              </a:ln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4495800"/>
          </a:xfr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None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Class- Five                         Time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 minutes.  </a:t>
            </a:r>
          </a:p>
          <a:p>
            <a:pPr algn="just">
              <a:buNone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Subject-English                 Date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21.6.2012</a:t>
            </a:r>
          </a:p>
          <a:p>
            <a:pPr algn="just">
              <a:buNone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Lesson-Visit at the zoo</a:t>
            </a:r>
          </a:p>
          <a:p>
            <a:pPr algn="just">
              <a:buNone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unit –Here …….head.</a:t>
            </a:r>
          </a:p>
          <a:p>
            <a:pP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prstTxWarp prst="textTriangleInverted">
              <a:avLst/>
            </a:prstTxWarp>
            <a:normAutofit/>
          </a:bodyPr>
          <a:lstStyle/>
          <a:p>
            <a:r>
              <a:rPr lang="en-US" sz="2400" b="1" dirty="0" smtClean="0">
                <a:ln w="571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 outcomes:</a:t>
            </a:r>
            <a:endParaRPr lang="en-US" sz="2400" b="1" dirty="0">
              <a:ln w="5715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4958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bn-BD" sz="3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</a:t>
            </a:r>
            <a:r>
              <a:rPr lang="bn-BD" sz="3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to---------------</a:t>
            </a:r>
          </a:p>
          <a:p>
            <a:pPr>
              <a:buNone/>
            </a:pPr>
            <a:r>
              <a:rPr lang="bn-BD" sz="3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bn-BD" sz="3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39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ecite</a:t>
            </a:r>
            <a:r>
              <a:rPr lang="en-US" sz="3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poem with correct pronunciation</a:t>
            </a:r>
            <a:r>
              <a:rPr lang="bn-BD" sz="3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stress and intonation.</a:t>
            </a:r>
          </a:p>
          <a:p>
            <a:pPr>
              <a:buNone/>
            </a:pPr>
            <a:r>
              <a:rPr lang="bn-BD" sz="3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bn-BD" sz="3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write</a:t>
            </a:r>
            <a:r>
              <a:rPr lang="en-US" sz="3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of </a:t>
            </a:r>
            <a:r>
              <a:rPr lang="en-US" sz="3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animals of Bangladesh</a:t>
            </a:r>
            <a:r>
              <a:rPr lang="en-US" sz="39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sz="3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3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3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US" sz="900" b="1" dirty="0"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87036"/>
              </p:ext>
            </p:extLst>
          </p:nvPr>
        </p:nvGraphicFramePr>
        <p:xfrm>
          <a:off x="3581400" y="1600200"/>
          <a:ext cx="1572296" cy="132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400" y="1600200"/>
                        <a:ext cx="1572296" cy="13266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038600" y="3352800"/>
            <a:ext cx="1371600" cy="30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24348" y="3303657"/>
            <a:ext cx="5486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video?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2898" y="4681727"/>
            <a:ext cx="58293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 can you see these animal?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6948" y="3992692"/>
            <a:ext cx="1981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Animals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410899"/>
            <a:ext cx="1981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zoo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2000" y="762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lesson------------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1904999"/>
            <a:ext cx="41148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‘At the zoo’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743200"/>
            <a:ext cx="59055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9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8316000" cy="4914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5500" y="152400"/>
            <a:ext cx="2667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5944641"/>
            <a:ext cx="2667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zoo.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352800" y="6019800"/>
            <a:ext cx="152400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971800" y="6086793"/>
            <a:ext cx="2819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" b="7963"/>
          <a:stretch/>
        </p:blipFill>
        <p:spPr>
          <a:xfrm>
            <a:off x="0" y="84786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8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259</Words>
  <Application>Microsoft Office PowerPoint</Application>
  <PresentationFormat>On-screen Show (4:3)</PresentationFormat>
  <Paragraphs>54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Packager Shell Object</vt:lpstr>
      <vt:lpstr>PowerPoint Presentation</vt:lpstr>
      <vt:lpstr>Teacher’s Introduction :</vt:lpstr>
      <vt:lpstr>Lesson Introduction</vt:lpstr>
      <vt:lpstr>Learning  outcomes: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ASHIKUL HAI</dc:creator>
  <cp:lastModifiedBy>DPE</cp:lastModifiedBy>
  <cp:revision>137</cp:revision>
  <dcterms:created xsi:type="dcterms:W3CDTF">2006-08-16T00:00:00Z</dcterms:created>
  <dcterms:modified xsi:type="dcterms:W3CDTF">2020-04-08T11:51:52Z</dcterms:modified>
</cp:coreProperties>
</file>