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32588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3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5" d="100"/>
        <a:sy n="5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1272011"/>
            <a:ext cx="9944100" cy="2705947"/>
          </a:xfrm>
        </p:spPr>
        <p:txBody>
          <a:bodyPr anchor="b"/>
          <a:lstStyle>
            <a:lvl1pPr algn="ctr">
              <a:defRPr sz="652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50" y="4082310"/>
            <a:ext cx="9944100" cy="1876530"/>
          </a:xfrm>
        </p:spPr>
        <p:txBody>
          <a:bodyPr/>
          <a:lstStyle>
            <a:lvl1pPr marL="0" indent="0" algn="ctr">
              <a:buNone/>
              <a:defRPr sz="2610"/>
            </a:lvl1pPr>
            <a:lvl2pPr marL="497205" indent="0" algn="ctr">
              <a:buNone/>
              <a:defRPr sz="2175"/>
            </a:lvl2pPr>
            <a:lvl3pPr marL="994410" indent="0" algn="ctr">
              <a:buNone/>
              <a:defRPr sz="1958"/>
            </a:lvl3pPr>
            <a:lvl4pPr marL="1491615" indent="0" algn="ctr">
              <a:buNone/>
              <a:defRPr sz="1740"/>
            </a:lvl4pPr>
            <a:lvl5pPr marL="1988820" indent="0" algn="ctr">
              <a:buNone/>
              <a:defRPr sz="1740"/>
            </a:lvl5pPr>
            <a:lvl6pPr marL="2486025" indent="0" algn="ctr">
              <a:buNone/>
              <a:defRPr sz="1740"/>
            </a:lvl6pPr>
            <a:lvl7pPr marL="2983230" indent="0" algn="ctr">
              <a:buNone/>
              <a:defRPr sz="1740"/>
            </a:lvl7pPr>
            <a:lvl8pPr marL="3480435" indent="0" algn="ctr">
              <a:buNone/>
              <a:defRPr sz="1740"/>
            </a:lvl8pPr>
            <a:lvl9pPr marL="3977640" indent="0" algn="ctr">
              <a:buNone/>
              <a:defRPr sz="17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5A05-B4AC-493A-9E50-188550EAE175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DB21-FC86-4A4D-B4FC-643C88C8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69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5A05-B4AC-493A-9E50-188550EAE175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DB21-FC86-4A4D-B4FC-643C88C8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069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88329" y="413808"/>
            <a:ext cx="2858929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1543" y="413808"/>
            <a:ext cx="8411051" cy="658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5A05-B4AC-493A-9E50-188550EAE175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DB21-FC86-4A4D-B4FC-643C88C8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37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5A05-B4AC-493A-9E50-188550EAE175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DB21-FC86-4A4D-B4FC-643C88C8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243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637" y="1937704"/>
            <a:ext cx="11435715" cy="3233102"/>
          </a:xfrm>
        </p:spPr>
        <p:txBody>
          <a:bodyPr anchor="b"/>
          <a:lstStyle>
            <a:lvl1pPr>
              <a:defRPr sz="652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4637" y="5201392"/>
            <a:ext cx="11435715" cy="1700212"/>
          </a:xfrm>
        </p:spPr>
        <p:txBody>
          <a:bodyPr/>
          <a:lstStyle>
            <a:lvl1pPr marL="0" indent="0">
              <a:buNone/>
              <a:defRPr sz="2610">
                <a:solidFill>
                  <a:schemeClr val="tx1">
                    <a:tint val="75000"/>
                  </a:schemeClr>
                </a:solidFill>
              </a:defRPr>
            </a:lvl1pPr>
            <a:lvl2pPr marL="497205" indent="0">
              <a:buNone/>
              <a:defRPr sz="2175">
                <a:solidFill>
                  <a:schemeClr val="tx1">
                    <a:tint val="75000"/>
                  </a:schemeClr>
                </a:solidFill>
              </a:defRPr>
            </a:lvl2pPr>
            <a:lvl3pPr marL="994410" indent="0">
              <a:buNone/>
              <a:defRPr sz="1958">
                <a:solidFill>
                  <a:schemeClr val="tx1">
                    <a:tint val="75000"/>
                  </a:schemeClr>
                </a:solidFill>
              </a:defRPr>
            </a:lvl3pPr>
            <a:lvl4pPr marL="1491615" indent="0">
              <a:buNone/>
              <a:defRPr sz="1740">
                <a:solidFill>
                  <a:schemeClr val="tx1">
                    <a:tint val="75000"/>
                  </a:schemeClr>
                </a:solidFill>
              </a:defRPr>
            </a:lvl4pPr>
            <a:lvl5pPr marL="1988820" indent="0">
              <a:buNone/>
              <a:defRPr sz="1740">
                <a:solidFill>
                  <a:schemeClr val="tx1">
                    <a:tint val="75000"/>
                  </a:schemeClr>
                </a:solidFill>
              </a:defRPr>
            </a:lvl5pPr>
            <a:lvl6pPr marL="2486025" indent="0">
              <a:buNone/>
              <a:defRPr sz="1740">
                <a:solidFill>
                  <a:schemeClr val="tx1">
                    <a:tint val="75000"/>
                  </a:schemeClr>
                </a:solidFill>
              </a:defRPr>
            </a:lvl6pPr>
            <a:lvl7pPr marL="2983230" indent="0">
              <a:buNone/>
              <a:defRPr sz="1740">
                <a:solidFill>
                  <a:schemeClr val="tx1">
                    <a:tint val="75000"/>
                  </a:schemeClr>
                </a:solidFill>
              </a:defRPr>
            </a:lvl7pPr>
            <a:lvl8pPr marL="3480435" indent="0">
              <a:buNone/>
              <a:defRPr sz="1740">
                <a:solidFill>
                  <a:schemeClr val="tx1">
                    <a:tint val="75000"/>
                  </a:schemeClr>
                </a:solidFill>
              </a:defRPr>
            </a:lvl8pPr>
            <a:lvl9pPr marL="3977640" indent="0">
              <a:buNone/>
              <a:defRPr sz="17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5A05-B4AC-493A-9E50-188550EAE175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DB21-FC86-4A4D-B4FC-643C88C8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53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1543" y="2069042"/>
            <a:ext cx="563499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12268" y="2069042"/>
            <a:ext cx="563499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5A05-B4AC-493A-9E50-188550EAE175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DB21-FC86-4A4D-B4FC-643C88C8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968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269" y="413809"/>
            <a:ext cx="11435715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270" y="1905318"/>
            <a:ext cx="5609093" cy="933767"/>
          </a:xfrm>
        </p:spPr>
        <p:txBody>
          <a:bodyPr anchor="b"/>
          <a:lstStyle>
            <a:lvl1pPr marL="0" indent="0">
              <a:buNone/>
              <a:defRPr sz="2610" b="1"/>
            </a:lvl1pPr>
            <a:lvl2pPr marL="497205" indent="0">
              <a:buNone/>
              <a:defRPr sz="2175" b="1"/>
            </a:lvl2pPr>
            <a:lvl3pPr marL="994410" indent="0">
              <a:buNone/>
              <a:defRPr sz="1958" b="1"/>
            </a:lvl3pPr>
            <a:lvl4pPr marL="1491615" indent="0">
              <a:buNone/>
              <a:defRPr sz="1740" b="1"/>
            </a:lvl4pPr>
            <a:lvl5pPr marL="1988820" indent="0">
              <a:buNone/>
              <a:defRPr sz="1740" b="1"/>
            </a:lvl5pPr>
            <a:lvl6pPr marL="2486025" indent="0">
              <a:buNone/>
              <a:defRPr sz="1740" b="1"/>
            </a:lvl6pPr>
            <a:lvl7pPr marL="2983230" indent="0">
              <a:buNone/>
              <a:defRPr sz="1740" b="1"/>
            </a:lvl7pPr>
            <a:lvl8pPr marL="3480435" indent="0">
              <a:buNone/>
              <a:defRPr sz="1740" b="1"/>
            </a:lvl8pPr>
            <a:lvl9pPr marL="3977640" indent="0">
              <a:buNone/>
              <a:defRPr sz="17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270" y="2839085"/>
            <a:ext cx="5609093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12267" y="1905318"/>
            <a:ext cx="5636717" cy="933767"/>
          </a:xfrm>
        </p:spPr>
        <p:txBody>
          <a:bodyPr anchor="b"/>
          <a:lstStyle>
            <a:lvl1pPr marL="0" indent="0">
              <a:buNone/>
              <a:defRPr sz="2610" b="1"/>
            </a:lvl1pPr>
            <a:lvl2pPr marL="497205" indent="0">
              <a:buNone/>
              <a:defRPr sz="2175" b="1"/>
            </a:lvl2pPr>
            <a:lvl3pPr marL="994410" indent="0">
              <a:buNone/>
              <a:defRPr sz="1958" b="1"/>
            </a:lvl3pPr>
            <a:lvl4pPr marL="1491615" indent="0">
              <a:buNone/>
              <a:defRPr sz="1740" b="1"/>
            </a:lvl4pPr>
            <a:lvl5pPr marL="1988820" indent="0">
              <a:buNone/>
              <a:defRPr sz="1740" b="1"/>
            </a:lvl5pPr>
            <a:lvl6pPr marL="2486025" indent="0">
              <a:buNone/>
              <a:defRPr sz="1740" b="1"/>
            </a:lvl6pPr>
            <a:lvl7pPr marL="2983230" indent="0">
              <a:buNone/>
              <a:defRPr sz="1740" b="1"/>
            </a:lvl7pPr>
            <a:lvl8pPr marL="3480435" indent="0">
              <a:buNone/>
              <a:defRPr sz="1740" b="1"/>
            </a:lvl8pPr>
            <a:lvl9pPr marL="3977640" indent="0">
              <a:buNone/>
              <a:defRPr sz="17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12267" y="2839085"/>
            <a:ext cx="5636717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5A05-B4AC-493A-9E50-188550EAE175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DB21-FC86-4A4D-B4FC-643C88C8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543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5A05-B4AC-493A-9E50-188550EAE175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DB21-FC86-4A4D-B4FC-643C88C8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87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5A05-B4AC-493A-9E50-188550EAE175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DB21-FC86-4A4D-B4FC-643C88C8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688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270" y="518160"/>
            <a:ext cx="4276308" cy="1813560"/>
          </a:xfrm>
        </p:spPr>
        <p:txBody>
          <a:bodyPr anchor="b"/>
          <a:lstStyle>
            <a:lvl1pPr>
              <a:defRPr sz="3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6717" y="1119082"/>
            <a:ext cx="6712268" cy="5523442"/>
          </a:xfrm>
        </p:spPr>
        <p:txBody>
          <a:bodyPr/>
          <a:lstStyle>
            <a:lvl1pPr>
              <a:defRPr sz="3480"/>
            </a:lvl1pPr>
            <a:lvl2pPr>
              <a:defRPr sz="3045"/>
            </a:lvl2pPr>
            <a:lvl3pPr>
              <a:defRPr sz="2610"/>
            </a:lvl3pPr>
            <a:lvl4pPr>
              <a:defRPr sz="2175"/>
            </a:lvl4pPr>
            <a:lvl5pPr>
              <a:defRPr sz="2175"/>
            </a:lvl5pPr>
            <a:lvl6pPr>
              <a:defRPr sz="2175"/>
            </a:lvl6pPr>
            <a:lvl7pPr>
              <a:defRPr sz="2175"/>
            </a:lvl7pPr>
            <a:lvl8pPr>
              <a:defRPr sz="2175"/>
            </a:lvl8pPr>
            <a:lvl9pPr>
              <a:defRPr sz="21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270" y="2331720"/>
            <a:ext cx="4276308" cy="4319800"/>
          </a:xfrm>
        </p:spPr>
        <p:txBody>
          <a:bodyPr/>
          <a:lstStyle>
            <a:lvl1pPr marL="0" indent="0">
              <a:buNone/>
              <a:defRPr sz="1740"/>
            </a:lvl1pPr>
            <a:lvl2pPr marL="497205" indent="0">
              <a:buNone/>
              <a:defRPr sz="1523"/>
            </a:lvl2pPr>
            <a:lvl3pPr marL="994410" indent="0">
              <a:buNone/>
              <a:defRPr sz="1305"/>
            </a:lvl3pPr>
            <a:lvl4pPr marL="1491615" indent="0">
              <a:buNone/>
              <a:defRPr sz="1088"/>
            </a:lvl4pPr>
            <a:lvl5pPr marL="1988820" indent="0">
              <a:buNone/>
              <a:defRPr sz="1088"/>
            </a:lvl5pPr>
            <a:lvl6pPr marL="2486025" indent="0">
              <a:buNone/>
              <a:defRPr sz="1088"/>
            </a:lvl6pPr>
            <a:lvl7pPr marL="2983230" indent="0">
              <a:buNone/>
              <a:defRPr sz="1088"/>
            </a:lvl7pPr>
            <a:lvl8pPr marL="3480435" indent="0">
              <a:buNone/>
              <a:defRPr sz="1088"/>
            </a:lvl8pPr>
            <a:lvl9pPr marL="3977640" indent="0">
              <a:buNone/>
              <a:defRPr sz="108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5A05-B4AC-493A-9E50-188550EAE175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DB21-FC86-4A4D-B4FC-643C88C8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618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270" y="518160"/>
            <a:ext cx="4276308" cy="1813560"/>
          </a:xfrm>
        </p:spPr>
        <p:txBody>
          <a:bodyPr anchor="b"/>
          <a:lstStyle>
            <a:lvl1pPr>
              <a:defRPr sz="3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36717" y="1119082"/>
            <a:ext cx="6712268" cy="5523442"/>
          </a:xfrm>
        </p:spPr>
        <p:txBody>
          <a:bodyPr anchor="t"/>
          <a:lstStyle>
            <a:lvl1pPr marL="0" indent="0">
              <a:buNone/>
              <a:defRPr sz="3480"/>
            </a:lvl1pPr>
            <a:lvl2pPr marL="497205" indent="0">
              <a:buNone/>
              <a:defRPr sz="3045"/>
            </a:lvl2pPr>
            <a:lvl3pPr marL="994410" indent="0">
              <a:buNone/>
              <a:defRPr sz="2610"/>
            </a:lvl3pPr>
            <a:lvl4pPr marL="1491615" indent="0">
              <a:buNone/>
              <a:defRPr sz="2175"/>
            </a:lvl4pPr>
            <a:lvl5pPr marL="1988820" indent="0">
              <a:buNone/>
              <a:defRPr sz="2175"/>
            </a:lvl5pPr>
            <a:lvl6pPr marL="2486025" indent="0">
              <a:buNone/>
              <a:defRPr sz="2175"/>
            </a:lvl6pPr>
            <a:lvl7pPr marL="2983230" indent="0">
              <a:buNone/>
              <a:defRPr sz="2175"/>
            </a:lvl7pPr>
            <a:lvl8pPr marL="3480435" indent="0">
              <a:buNone/>
              <a:defRPr sz="2175"/>
            </a:lvl8pPr>
            <a:lvl9pPr marL="3977640" indent="0">
              <a:buNone/>
              <a:defRPr sz="217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270" y="2331720"/>
            <a:ext cx="4276308" cy="4319800"/>
          </a:xfrm>
        </p:spPr>
        <p:txBody>
          <a:bodyPr/>
          <a:lstStyle>
            <a:lvl1pPr marL="0" indent="0">
              <a:buNone/>
              <a:defRPr sz="1740"/>
            </a:lvl1pPr>
            <a:lvl2pPr marL="497205" indent="0">
              <a:buNone/>
              <a:defRPr sz="1523"/>
            </a:lvl2pPr>
            <a:lvl3pPr marL="994410" indent="0">
              <a:buNone/>
              <a:defRPr sz="1305"/>
            </a:lvl3pPr>
            <a:lvl4pPr marL="1491615" indent="0">
              <a:buNone/>
              <a:defRPr sz="1088"/>
            </a:lvl4pPr>
            <a:lvl5pPr marL="1988820" indent="0">
              <a:buNone/>
              <a:defRPr sz="1088"/>
            </a:lvl5pPr>
            <a:lvl6pPr marL="2486025" indent="0">
              <a:buNone/>
              <a:defRPr sz="1088"/>
            </a:lvl6pPr>
            <a:lvl7pPr marL="2983230" indent="0">
              <a:buNone/>
              <a:defRPr sz="1088"/>
            </a:lvl7pPr>
            <a:lvl8pPr marL="3480435" indent="0">
              <a:buNone/>
              <a:defRPr sz="1088"/>
            </a:lvl8pPr>
            <a:lvl9pPr marL="3977640" indent="0">
              <a:buNone/>
              <a:defRPr sz="108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5A05-B4AC-493A-9E50-188550EAE175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DB21-FC86-4A4D-B4FC-643C88C8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1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1543" y="413809"/>
            <a:ext cx="11435715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1543" y="2069042"/>
            <a:ext cx="11435715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1543" y="7203864"/>
            <a:ext cx="298323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A5A05-B4AC-493A-9E50-188550EAE175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91978" y="7203864"/>
            <a:ext cx="447484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64028" y="7203864"/>
            <a:ext cx="298323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DDB21-FC86-4A4D-B4FC-643C88C8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24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94410" rtl="0" eaLnBrk="1" latinLnBrk="0" hangingPunct="1">
        <a:lnSpc>
          <a:spcPct val="90000"/>
        </a:lnSpc>
        <a:spcBef>
          <a:spcPct val="0"/>
        </a:spcBef>
        <a:buNone/>
        <a:defRPr sz="478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8603" indent="-248603" algn="l" defTabSz="994410" rtl="0" eaLnBrk="1" latinLnBrk="0" hangingPunct="1">
        <a:lnSpc>
          <a:spcPct val="90000"/>
        </a:lnSpc>
        <a:spcBef>
          <a:spcPts val="1088"/>
        </a:spcBef>
        <a:buFont typeface="Arial" panose="020B0604020202020204" pitchFamily="34" charset="0"/>
        <a:buChar char="•"/>
        <a:defRPr sz="3045" kern="1200">
          <a:solidFill>
            <a:schemeClr val="tx1"/>
          </a:solidFill>
          <a:latin typeface="+mn-lt"/>
          <a:ea typeface="+mn-ea"/>
          <a:cs typeface="+mn-cs"/>
        </a:defRPr>
      </a:lvl1pPr>
      <a:lvl2pPr marL="745808" indent="-248603" algn="l" defTabSz="994410" rtl="0" eaLnBrk="1" latinLnBrk="0" hangingPunct="1">
        <a:lnSpc>
          <a:spcPct val="90000"/>
        </a:lnSpc>
        <a:spcBef>
          <a:spcPts val="544"/>
        </a:spcBef>
        <a:buFont typeface="Arial" panose="020B0604020202020204" pitchFamily="34" charset="0"/>
        <a:buChar char="•"/>
        <a:defRPr sz="2610" kern="1200">
          <a:solidFill>
            <a:schemeClr val="tx1"/>
          </a:solidFill>
          <a:latin typeface="+mn-lt"/>
          <a:ea typeface="+mn-ea"/>
          <a:cs typeface="+mn-cs"/>
        </a:defRPr>
      </a:lvl2pPr>
      <a:lvl3pPr marL="1243013" indent="-248603" algn="l" defTabSz="994410" rtl="0" eaLnBrk="1" latinLnBrk="0" hangingPunct="1">
        <a:lnSpc>
          <a:spcPct val="90000"/>
        </a:lnSpc>
        <a:spcBef>
          <a:spcPts val="544"/>
        </a:spcBef>
        <a:buFont typeface="Arial" panose="020B0604020202020204" pitchFamily="34" charset="0"/>
        <a:buChar char="•"/>
        <a:defRPr sz="2175" kern="1200">
          <a:solidFill>
            <a:schemeClr val="tx1"/>
          </a:solidFill>
          <a:latin typeface="+mn-lt"/>
          <a:ea typeface="+mn-ea"/>
          <a:cs typeface="+mn-cs"/>
        </a:defRPr>
      </a:lvl3pPr>
      <a:lvl4pPr marL="1740218" indent="-248603" algn="l" defTabSz="994410" rtl="0" eaLnBrk="1" latinLnBrk="0" hangingPunct="1">
        <a:lnSpc>
          <a:spcPct val="90000"/>
        </a:lnSpc>
        <a:spcBef>
          <a:spcPts val="544"/>
        </a:spcBef>
        <a:buFont typeface="Arial" panose="020B0604020202020204" pitchFamily="34" charset="0"/>
        <a:buChar char="•"/>
        <a:defRPr sz="1958" kern="1200">
          <a:solidFill>
            <a:schemeClr val="tx1"/>
          </a:solidFill>
          <a:latin typeface="+mn-lt"/>
          <a:ea typeface="+mn-ea"/>
          <a:cs typeface="+mn-cs"/>
        </a:defRPr>
      </a:lvl4pPr>
      <a:lvl5pPr marL="2237423" indent="-248603" algn="l" defTabSz="994410" rtl="0" eaLnBrk="1" latinLnBrk="0" hangingPunct="1">
        <a:lnSpc>
          <a:spcPct val="90000"/>
        </a:lnSpc>
        <a:spcBef>
          <a:spcPts val="544"/>
        </a:spcBef>
        <a:buFont typeface="Arial" panose="020B0604020202020204" pitchFamily="34" charset="0"/>
        <a:buChar char="•"/>
        <a:defRPr sz="1958" kern="1200">
          <a:solidFill>
            <a:schemeClr val="tx1"/>
          </a:solidFill>
          <a:latin typeface="+mn-lt"/>
          <a:ea typeface="+mn-ea"/>
          <a:cs typeface="+mn-cs"/>
        </a:defRPr>
      </a:lvl5pPr>
      <a:lvl6pPr marL="2734628" indent="-248603" algn="l" defTabSz="994410" rtl="0" eaLnBrk="1" latinLnBrk="0" hangingPunct="1">
        <a:lnSpc>
          <a:spcPct val="90000"/>
        </a:lnSpc>
        <a:spcBef>
          <a:spcPts val="544"/>
        </a:spcBef>
        <a:buFont typeface="Arial" panose="020B0604020202020204" pitchFamily="34" charset="0"/>
        <a:buChar char="•"/>
        <a:defRPr sz="1958" kern="1200">
          <a:solidFill>
            <a:schemeClr val="tx1"/>
          </a:solidFill>
          <a:latin typeface="+mn-lt"/>
          <a:ea typeface="+mn-ea"/>
          <a:cs typeface="+mn-cs"/>
        </a:defRPr>
      </a:lvl6pPr>
      <a:lvl7pPr marL="3231833" indent="-248603" algn="l" defTabSz="994410" rtl="0" eaLnBrk="1" latinLnBrk="0" hangingPunct="1">
        <a:lnSpc>
          <a:spcPct val="90000"/>
        </a:lnSpc>
        <a:spcBef>
          <a:spcPts val="544"/>
        </a:spcBef>
        <a:buFont typeface="Arial" panose="020B0604020202020204" pitchFamily="34" charset="0"/>
        <a:buChar char="•"/>
        <a:defRPr sz="1958" kern="1200">
          <a:solidFill>
            <a:schemeClr val="tx1"/>
          </a:solidFill>
          <a:latin typeface="+mn-lt"/>
          <a:ea typeface="+mn-ea"/>
          <a:cs typeface="+mn-cs"/>
        </a:defRPr>
      </a:lvl7pPr>
      <a:lvl8pPr marL="3729038" indent="-248603" algn="l" defTabSz="994410" rtl="0" eaLnBrk="1" latinLnBrk="0" hangingPunct="1">
        <a:lnSpc>
          <a:spcPct val="90000"/>
        </a:lnSpc>
        <a:spcBef>
          <a:spcPts val="544"/>
        </a:spcBef>
        <a:buFont typeface="Arial" panose="020B0604020202020204" pitchFamily="34" charset="0"/>
        <a:buChar char="•"/>
        <a:defRPr sz="1958" kern="1200">
          <a:solidFill>
            <a:schemeClr val="tx1"/>
          </a:solidFill>
          <a:latin typeface="+mn-lt"/>
          <a:ea typeface="+mn-ea"/>
          <a:cs typeface="+mn-cs"/>
        </a:defRPr>
      </a:lvl8pPr>
      <a:lvl9pPr marL="4226243" indent="-248603" algn="l" defTabSz="994410" rtl="0" eaLnBrk="1" latinLnBrk="0" hangingPunct="1">
        <a:lnSpc>
          <a:spcPct val="90000"/>
        </a:lnSpc>
        <a:spcBef>
          <a:spcPts val="544"/>
        </a:spcBef>
        <a:buFont typeface="Arial" panose="020B0604020202020204" pitchFamily="34" charset="0"/>
        <a:buChar char="•"/>
        <a:defRPr sz="19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4410" rtl="0" eaLnBrk="1" latinLnBrk="0" hangingPunct="1">
        <a:defRPr sz="1958" kern="1200">
          <a:solidFill>
            <a:schemeClr val="tx1"/>
          </a:solidFill>
          <a:latin typeface="+mn-lt"/>
          <a:ea typeface="+mn-ea"/>
          <a:cs typeface="+mn-cs"/>
        </a:defRPr>
      </a:lvl1pPr>
      <a:lvl2pPr marL="497205" algn="l" defTabSz="994410" rtl="0" eaLnBrk="1" latinLnBrk="0" hangingPunct="1">
        <a:defRPr sz="1958" kern="1200">
          <a:solidFill>
            <a:schemeClr val="tx1"/>
          </a:solidFill>
          <a:latin typeface="+mn-lt"/>
          <a:ea typeface="+mn-ea"/>
          <a:cs typeface="+mn-cs"/>
        </a:defRPr>
      </a:lvl2pPr>
      <a:lvl3pPr marL="994410" algn="l" defTabSz="994410" rtl="0" eaLnBrk="1" latinLnBrk="0" hangingPunct="1">
        <a:defRPr sz="1958" kern="1200">
          <a:solidFill>
            <a:schemeClr val="tx1"/>
          </a:solidFill>
          <a:latin typeface="+mn-lt"/>
          <a:ea typeface="+mn-ea"/>
          <a:cs typeface="+mn-cs"/>
        </a:defRPr>
      </a:lvl3pPr>
      <a:lvl4pPr marL="1491615" algn="l" defTabSz="994410" rtl="0" eaLnBrk="1" latinLnBrk="0" hangingPunct="1">
        <a:defRPr sz="1958" kern="1200">
          <a:solidFill>
            <a:schemeClr val="tx1"/>
          </a:solidFill>
          <a:latin typeface="+mn-lt"/>
          <a:ea typeface="+mn-ea"/>
          <a:cs typeface="+mn-cs"/>
        </a:defRPr>
      </a:lvl4pPr>
      <a:lvl5pPr marL="1988820" algn="l" defTabSz="994410" rtl="0" eaLnBrk="1" latinLnBrk="0" hangingPunct="1">
        <a:defRPr sz="1958" kern="1200">
          <a:solidFill>
            <a:schemeClr val="tx1"/>
          </a:solidFill>
          <a:latin typeface="+mn-lt"/>
          <a:ea typeface="+mn-ea"/>
          <a:cs typeface="+mn-cs"/>
        </a:defRPr>
      </a:lvl5pPr>
      <a:lvl6pPr marL="2486025" algn="l" defTabSz="994410" rtl="0" eaLnBrk="1" latinLnBrk="0" hangingPunct="1">
        <a:defRPr sz="1958" kern="1200">
          <a:solidFill>
            <a:schemeClr val="tx1"/>
          </a:solidFill>
          <a:latin typeface="+mn-lt"/>
          <a:ea typeface="+mn-ea"/>
          <a:cs typeface="+mn-cs"/>
        </a:defRPr>
      </a:lvl6pPr>
      <a:lvl7pPr marL="2983230" algn="l" defTabSz="994410" rtl="0" eaLnBrk="1" latinLnBrk="0" hangingPunct="1">
        <a:defRPr sz="1958" kern="1200">
          <a:solidFill>
            <a:schemeClr val="tx1"/>
          </a:solidFill>
          <a:latin typeface="+mn-lt"/>
          <a:ea typeface="+mn-ea"/>
          <a:cs typeface="+mn-cs"/>
        </a:defRPr>
      </a:lvl7pPr>
      <a:lvl8pPr marL="3480435" algn="l" defTabSz="994410" rtl="0" eaLnBrk="1" latinLnBrk="0" hangingPunct="1">
        <a:defRPr sz="1958" kern="1200">
          <a:solidFill>
            <a:schemeClr val="tx1"/>
          </a:solidFill>
          <a:latin typeface="+mn-lt"/>
          <a:ea typeface="+mn-ea"/>
          <a:cs typeface="+mn-cs"/>
        </a:defRPr>
      </a:lvl8pPr>
      <a:lvl9pPr marL="3977640" algn="l" defTabSz="994410" rtl="0" eaLnBrk="1" latinLnBrk="0" hangingPunct="1">
        <a:defRPr sz="19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2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jpeg"/><Relationship Id="rId7" Type="http://schemas.openxmlformats.org/officeDocument/2006/relationships/image" Target="../media/image8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10" Type="http://schemas.openxmlformats.org/officeDocument/2006/relationships/image" Target="../media/image11.png"/><Relationship Id="rId4" Type="http://schemas.openxmlformats.org/officeDocument/2006/relationships/image" Target="../media/image4.jpe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2321560" y="1265696"/>
            <a:ext cx="7233920" cy="1300480"/>
          </a:xfrm>
          <a:prstGeom prst="ribbon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56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8534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endParaRPr lang="en-US" sz="2233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hand flower 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9972" y="2754086"/>
            <a:ext cx="8618361" cy="3759200"/>
          </a:xfrm>
          <a:prstGeom prst="rect">
            <a:avLst/>
          </a:prstGeom>
        </p:spPr>
      </p:pic>
      <p:sp>
        <p:nvSpPr>
          <p:cNvPr id="4" name="Frame 3"/>
          <p:cNvSpPr/>
          <p:nvPr/>
        </p:nvSpPr>
        <p:spPr>
          <a:xfrm>
            <a:off x="0" y="0"/>
            <a:ext cx="13258800" cy="7772400"/>
          </a:xfrm>
          <a:prstGeom prst="frame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36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3258800" cy="7772400"/>
          </a:xfrm>
          <a:prstGeom prst="fram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5440" y="1386840"/>
            <a:ext cx="1028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 + 5 </a:t>
            </a:r>
            <a:r>
              <a:rPr lang="en-US" sz="4400" dirty="0" err="1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এর</a:t>
            </a:r>
            <a:r>
              <a:rPr lang="en-US" sz="44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বর্গ</a:t>
            </a:r>
            <a:r>
              <a:rPr lang="en-US" sz="44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নির্ণয়</a:t>
            </a:r>
            <a:r>
              <a:rPr lang="en-US" sz="44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231132" y="2156281"/>
                <a:ext cx="6918960" cy="2800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সমাধানঃ (</a:t>
                </a:r>
                <a:r>
                  <a:rPr lang="en-US" sz="4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a + 5)</a:t>
                </a:r>
              </a:p>
              <a:p>
                <a:r>
                  <a:rPr lang="en-US" sz="4400" dirty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       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(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𝑎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+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5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)</m:t>
                        </m:r>
                      </m:e>
                      <m:sup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  <m:r>
                      <a:rPr lang="bn-IN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  </m:t>
                    </m:r>
                    <m:d>
                      <m:dPr>
                        <m:begChr m:val="["/>
                        <m:endChr m:val="]"/>
                        <m:ctrlPr>
                          <a:rPr lang="en-US" sz="4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a:rPr lang="bn-IN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বর্গ</m:t>
                        </m:r>
                        <m:r>
                          <a:rPr lang="bn-IN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  <m:r>
                          <a:rPr lang="bn-IN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করে</m:t>
                        </m:r>
                        <m:r>
                          <a:rPr lang="bn-IN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</m:e>
                    </m:d>
                  </m:oMath>
                </a14:m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</a:t>
                </a:r>
              </a:p>
              <a:p>
                <a:r>
                  <a:rPr lang="en-US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𝑎</m:t>
                        </m:r>
                      </m:e>
                      <m:sup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+</a:t>
                </a:r>
                <a:r>
                  <a:rPr lang="en-US" sz="4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2 . a . 5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5</m:t>
                        </m:r>
                      </m:e>
                      <m:sup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4400" b="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𝑎</m:t>
                        </m:r>
                      </m:e>
                      <m:sup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+ </a:t>
                </a:r>
                <a:r>
                  <a:rPr lang="en-US" sz="4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10a + 25</a:t>
                </a:r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1132" y="2156281"/>
                <a:ext cx="6918960" cy="2800767"/>
              </a:xfrm>
              <a:prstGeom prst="rect">
                <a:avLst/>
              </a:prstGeom>
              <a:blipFill rotWithShape="0">
                <a:blip r:embed="rId3"/>
                <a:stretch>
                  <a:fillRect l="-3612" t="-5882" b="-10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460974" y="3498574"/>
                <a:ext cx="4784035" cy="1204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3200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bn-IN" sz="3200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3200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𝒂</m:t>
                              </m:r>
                              <m:r>
                                <a:rPr lang="en-US" sz="3200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3200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𝒃</m:t>
                              </m:r>
                              <m:r>
                                <a:rPr lang="en-US" sz="3200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3200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en-US" sz="32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 </m:t>
                          </m:r>
                          <m:sSup>
                            <m:sSupPr>
                              <m:ctrlPr>
                                <a:rPr lang="en-US" sz="3200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3200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3200" b="1" i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b="1" i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3200" b="1" i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𝒂𝒃</m:t>
                          </m:r>
                          <m:r>
                            <a:rPr lang="en-US" sz="3200" b="1" i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3200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en-US" sz="3200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bn-IN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en-US" sz="32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m:t>সূত্র প্রয়োগ করে  </m:t>
                          </m:r>
                        </m:e>
                      </m:d>
                    </m:oMath>
                  </m:oMathPara>
                </a14:m>
                <a:endParaRPr lang="en-US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0974" y="3498574"/>
                <a:ext cx="4784035" cy="120404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2118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3258800" cy="7772400"/>
          </a:xfrm>
          <a:prstGeom prst="fram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840480" y="1199912"/>
            <a:ext cx="4754880" cy="1508760"/>
            <a:chOff x="3840480" y="1199912"/>
            <a:chExt cx="4754880" cy="1508760"/>
          </a:xfrm>
        </p:grpSpPr>
        <p:sp>
          <p:nvSpPr>
            <p:cNvPr id="3" name="Horizontal Scroll 2"/>
            <p:cNvSpPr/>
            <p:nvPr/>
          </p:nvSpPr>
          <p:spPr>
            <a:xfrm>
              <a:off x="3840480" y="1199912"/>
              <a:ext cx="4724400" cy="1508760"/>
            </a:xfrm>
            <a:prstGeom prst="horizontalScroll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663440" y="1524000"/>
              <a:ext cx="393192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5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একক কাজ </a:t>
              </a:r>
              <a:endParaRPr lang="en-US" sz="5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246120" y="3230880"/>
                <a:ext cx="566928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q"/>
                </a:pPr>
                <a:r>
                  <a:rPr lang="bn-IN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 করঃ </a:t>
                </a:r>
                <a:r>
                  <a:rPr lang="bn-IN" sz="4400" dirty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bn-IN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4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x</m:t>
                        </m:r>
                        <m:r>
                          <a:rPr lang="en-US" sz="4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+</m:t>
                        </m:r>
                        <m:r>
                          <a:rPr lang="en-US" sz="4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11</m:t>
                        </m:r>
                      </m:e>
                    </m:d>
                  </m:oMath>
                </a14:m>
                <a:endParaRPr lang="en-US" sz="4400" dirty="0">
                  <a:latin typeface="Cambria Math" panose="02040503050406030204" pitchFamily="18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6120" y="3230880"/>
                <a:ext cx="5669280" cy="769441"/>
              </a:xfrm>
              <a:prstGeom prst="rect">
                <a:avLst/>
              </a:prstGeom>
              <a:blipFill rotWithShape="0">
                <a:blip r:embed="rId4"/>
                <a:stretch>
                  <a:fillRect l="-3978" t="-14286" b="-3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881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3258800" cy="7772400"/>
          </a:xfrm>
          <a:prstGeom prst="fram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489960" y="1447800"/>
            <a:ext cx="4617720" cy="1447800"/>
            <a:chOff x="3489960" y="1447800"/>
            <a:chExt cx="4617720" cy="1447800"/>
          </a:xfrm>
        </p:grpSpPr>
        <p:sp>
          <p:nvSpPr>
            <p:cNvPr id="3" name="Wave 2"/>
            <p:cNvSpPr/>
            <p:nvPr/>
          </p:nvSpPr>
          <p:spPr>
            <a:xfrm>
              <a:off x="3489960" y="1447800"/>
              <a:ext cx="4069080" cy="1447800"/>
            </a:xfrm>
            <a:prstGeom prst="wave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251960" y="1447800"/>
              <a:ext cx="385572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r>
                <a:rPr lang="en-US" sz="5400" b="1" i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দলীয়</a:t>
              </a:r>
              <a:r>
                <a:rPr lang="en-US" sz="5400" b="1" i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b="1" i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কাজ</a:t>
              </a:r>
              <a:r>
                <a:rPr lang="en-US" sz="5400" b="1" i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5400" b="1" i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55520" y="3489960"/>
                <a:ext cx="696468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q"/>
                </a:pPr>
                <a:r>
                  <a:rPr lang="bn-IN" sz="4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4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+9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এর</a:t>
                </a:r>
                <a:r>
                  <a:rPr lang="en-US" sz="44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বর্গ</a:t>
                </a:r>
                <a:r>
                  <a:rPr lang="en-US" sz="44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নির্ণয়</a:t>
                </a:r>
                <a:r>
                  <a:rPr lang="en-US" sz="44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কর</a:t>
                </a:r>
                <a:r>
                  <a:rPr lang="en-US" sz="44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endParaRPr lang="en-US" sz="4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5520" y="3489960"/>
                <a:ext cx="6964680" cy="769441"/>
              </a:xfrm>
              <a:prstGeom prst="rect">
                <a:avLst/>
              </a:prstGeom>
              <a:blipFill rotWithShape="0">
                <a:blip r:embed="rId4"/>
                <a:stretch>
                  <a:fillRect l="-3150" t="-22222" b="-3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031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3258800" cy="7772400"/>
          </a:xfrm>
          <a:prstGeom prst="fram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114800" y="1008492"/>
            <a:ext cx="4556760" cy="1188720"/>
            <a:chOff x="4114800" y="1264920"/>
            <a:chExt cx="4556760" cy="1188720"/>
          </a:xfrm>
        </p:grpSpPr>
        <p:sp>
          <p:nvSpPr>
            <p:cNvPr id="3" name="Vertical Scroll 2"/>
            <p:cNvSpPr/>
            <p:nvPr/>
          </p:nvSpPr>
          <p:spPr>
            <a:xfrm>
              <a:off x="4114800" y="1264920"/>
              <a:ext cx="4556760" cy="1188720"/>
            </a:xfrm>
            <a:prstGeom prst="verticalScroll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105400" y="1432560"/>
              <a:ext cx="355092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6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মূল্যায়ন </a:t>
              </a:r>
              <a:endParaRPr lang="en-US" sz="6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71600" y="2256848"/>
                <a:ext cx="10576560" cy="5165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১)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bn-IN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6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𝑏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এর বর্গ নিম্নের কোনটি ? </a:t>
                </a:r>
              </a:p>
              <a:p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ক)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bn-IN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6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𝑏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খ)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6</m:t>
                        </m:r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b</m:t>
                        </m:r>
                      </m:e>
                      <m:sup>
                        <m:r>
                          <a:rPr lang="en-US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গ)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36</m:t>
                        </m:r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b</m:t>
                        </m:r>
                      </m:e>
                      <m:sup>
                        <m:r>
                          <a:rPr lang="en-US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ঘ)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bn-IN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  <m:r>
                          <a:rPr lang="en-US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36</m:t>
                        </m:r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b</m:t>
                        </m:r>
                      </m:e>
                      <m:sup>
                        <m:r>
                          <a:rPr lang="en-US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4</m:t>
                        </m:r>
                      </m:sup>
                    </m:sSup>
                  </m:oMath>
                </a14:m>
                <a:endParaRPr lang="bn-IN" sz="40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২)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a:rPr lang="bn-IN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x</m:t>
                        </m:r>
                        <m:r>
                          <a:rPr lang="en-US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+</m:t>
                        </m:r>
                        <m:r>
                          <a:rPr lang="en-US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5</m:t>
                        </m:r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y</m:t>
                        </m:r>
                      </m:e>
                    </m:d>
                  </m:oMath>
                </a14:m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 বর্গ  কোনটি ? </a:t>
                </a:r>
              </a:p>
              <a:p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ক) 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9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𝑥</m:t>
                    </m:r>
                  </m:oMath>
                </a14:m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+30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𝑥𝑦</m:t>
                    </m:r>
                  </m:oMath>
                </a14:m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+25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𝑦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           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খ)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40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9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𝑥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+15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𝑥𝑦</m:t>
                    </m:r>
                  </m:oMath>
                </a14:m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25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𝑦</m:t>
                        </m:r>
                      </m:e>
                      <m:sup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গ) 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9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𝑥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+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30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𝑥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𝑦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4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25</m:t>
                        </m:r>
                        <m:r>
                          <a:rPr lang="en-US" sz="4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𝑦</m:t>
                        </m:r>
                      </m:e>
                      <m:sup>
                        <m:r>
                          <a:rPr lang="en-US" sz="4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ঘ)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9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𝑥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+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30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𝑥𝑦</m:t>
                    </m:r>
                  </m:oMath>
                </a14:m>
                <a:r>
                  <a:rPr lang="en-US" sz="4000" dirty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4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25</m:t>
                        </m:r>
                        <m:r>
                          <a:rPr lang="en-US" sz="4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𝑦</m:t>
                        </m:r>
                      </m:e>
                      <m:sup>
                        <m:r>
                          <a:rPr lang="en-US" sz="4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40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৩) 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110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 বর্গ কত ?</a:t>
                </a:r>
              </a:p>
              <a:p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ক)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1210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খ)  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2200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গ) 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12100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ঘ) 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121000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</a:t>
                </a:r>
              </a:p>
              <a:p>
                <a:endParaRPr lang="en-US" sz="4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256848"/>
                <a:ext cx="10576560" cy="5165388"/>
              </a:xfrm>
              <a:prstGeom prst="rect">
                <a:avLst/>
              </a:prstGeom>
              <a:blipFill rotWithShape="0">
                <a:blip r:embed="rId4"/>
                <a:stretch>
                  <a:fillRect l="-2017" t="-1887" r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Multiply 6"/>
          <p:cNvSpPr/>
          <p:nvPr/>
        </p:nvSpPr>
        <p:spPr>
          <a:xfrm>
            <a:off x="1371600" y="3014872"/>
            <a:ext cx="701040" cy="4572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ultiply 7"/>
          <p:cNvSpPr/>
          <p:nvPr/>
        </p:nvSpPr>
        <p:spPr>
          <a:xfrm>
            <a:off x="3352800" y="2953912"/>
            <a:ext cx="655320" cy="59436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ultiply 8"/>
          <p:cNvSpPr/>
          <p:nvPr/>
        </p:nvSpPr>
        <p:spPr>
          <a:xfrm>
            <a:off x="5394960" y="2938672"/>
            <a:ext cx="594360" cy="6096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val 9"/>
              <p:cNvSpPr/>
              <p:nvPr/>
            </p:nvSpPr>
            <p:spPr>
              <a:xfrm>
                <a:off x="7848600" y="3028124"/>
                <a:ext cx="624840" cy="533400"/>
              </a:xfrm>
              <a:prstGeom prst="ellipse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</m:oMath>
                  </m:oMathPara>
                </a14:m>
                <a:endParaRPr lang="en-US" sz="4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Oval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8600" y="3028124"/>
                <a:ext cx="624840" cy="533400"/>
              </a:xfrm>
              <a:prstGeom prst="ellipse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val 10"/>
              <p:cNvSpPr/>
              <p:nvPr/>
            </p:nvSpPr>
            <p:spPr>
              <a:xfrm>
                <a:off x="6979920" y="4900656"/>
                <a:ext cx="594360" cy="472440"/>
              </a:xfrm>
              <a:prstGeom prst="ellipse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</m:oMath>
                  </m:oMathPara>
                </a14:m>
                <a:endParaRPr lang="en-US" sz="4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Oval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9920" y="4900656"/>
                <a:ext cx="594360" cy="472440"/>
              </a:xfrm>
              <a:prstGeom prst="ellipse">
                <a:avLst/>
              </a:prstGeom>
              <a:blipFill rotWithShape="0">
                <a:blip r:embed="rId6"/>
                <a:stretch>
                  <a:fillRect t="-63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val 11"/>
              <p:cNvSpPr/>
              <p:nvPr/>
            </p:nvSpPr>
            <p:spPr>
              <a:xfrm>
                <a:off x="5318760" y="6070160"/>
                <a:ext cx="563880" cy="502920"/>
              </a:xfrm>
              <a:prstGeom prst="ellipse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</m:oMath>
                  </m:oMathPara>
                </a14:m>
                <a:endParaRPr lang="en-US" sz="4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Oval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8760" y="6070160"/>
                <a:ext cx="563880" cy="502920"/>
              </a:xfrm>
              <a:prstGeom prst="ellipse">
                <a:avLst/>
              </a:prstGeom>
              <a:blipFill rotWithShape="0">
                <a:blip r:embed="rId7"/>
                <a:stretch>
                  <a:fillRect t="-3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Multiply 12"/>
          <p:cNvSpPr/>
          <p:nvPr/>
        </p:nvSpPr>
        <p:spPr>
          <a:xfrm>
            <a:off x="1325880" y="4186364"/>
            <a:ext cx="701040" cy="64008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ultiply 13"/>
          <p:cNvSpPr/>
          <p:nvPr/>
        </p:nvSpPr>
        <p:spPr>
          <a:xfrm>
            <a:off x="6842760" y="4157872"/>
            <a:ext cx="731520" cy="65532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Multiply 14"/>
          <p:cNvSpPr/>
          <p:nvPr/>
        </p:nvSpPr>
        <p:spPr>
          <a:xfrm>
            <a:off x="1325880" y="4843672"/>
            <a:ext cx="701040" cy="50292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Multiply 15"/>
          <p:cNvSpPr/>
          <p:nvPr/>
        </p:nvSpPr>
        <p:spPr>
          <a:xfrm>
            <a:off x="1325880" y="6030404"/>
            <a:ext cx="701040" cy="56388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Multiply 16"/>
          <p:cNvSpPr/>
          <p:nvPr/>
        </p:nvSpPr>
        <p:spPr>
          <a:xfrm>
            <a:off x="3291840" y="6013176"/>
            <a:ext cx="655320" cy="56388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Multiply 17"/>
          <p:cNvSpPr/>
          <p:nvPr/>
        </p:nvSpPr>
        <p:spPr>
          <a:xfrm>
            <a:off x="7574280" y="6030404"/>
            <a:ext cx="640080" cy="56388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30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3258800" cy="7772400"/>
          </a:xfrm>
          <a:prstGeom prst="fram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175227" y="1219200"/>
            <a:ext cx="8363234" cy="1508760"/>
            <a:chOff x="2175227" y="1219200"/>
            <a:chExt cx="8363234" cy="1508760"/>
          </a:xfrm>
        </p:grpSpPr>
        <p:sp>
          <p:nvSpPr>
            <p:cNvPr id="3" name="Up Ribbon 2"/>
            <p:cNvSpPr/>
            <p:nvPr/>
          </p:nvSpPr>
          <p:spPr>
            <a:xfrm>
              <a:off x="2175227" y="1219200"/>
              <a:ext cx="8363234" cy="1508760"/>
            </a:xfrm>
            <a:prstGeom prst="ribbon2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093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693920" y="1402080"/>
              <a:ext cx="438912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বাড়ীর</a:t>
              </a:r>
              <a:r>
                <a:rPr lang="en-US" sz="60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কাজ</a:t>
              </a:r>
              <a:r>
                <a:rPr lang="en-US" sz="60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60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103120" y="3200400"/>
                <a:ext cx="9220200" cy="2800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সূত্রের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সাহায্যে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নির্ণয়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করঃ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𝑎𝑥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𝑏𝑦</m:t>
                    </m:r>
                  </m:oMath>
                </a14:m>
                <a:endParaRPr lang="en-US" sz="4400" b="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sz="4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55</a:t>
                </a:r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sz="4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11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𝑚</m:t>
                        </m:r>
                      </m:e>
                      <m:sup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+13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𝑛</m:t>
                        </m:r>
                      </m:e>
                      <m:sup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4400" dirty="0">
                  <a:latin typeface="Cambria Math" panose="02040503050406030204" pitchFamily="18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3120" y="3200400"/>
                <a:ext cx="9220200" cy="2800767"/>
              </a:xfrm>
              <a:prstGeom prst="rect">
                <a:avLst/>
              </a:prstGeom>
              <a:blipFill rotWithShape="0">
                <a:blip r:embed="rId4"/>
                <a:stretch>
                  <a:fillRect l="-2644" t="-4357" b="-95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948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3258800" cy="7772400"/>
          </a:xfrm>
          <a:prstGeom prst="frame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129507" y="1203960"/>
            <a:ext cx="8363234" cy="1280160"/>
            <a:chOff x="2129507" y="1249680"/>
            <a:chExt cx="8363234" cy="1280160"/>
          </a:xfrm>
        </p:grpSpPr>
        <p:sp>
          <p:nvSpPr>
            <p:cNvPr id="3" name="Up Ribbon 2"/>
            <p:cNvSpPr/>
            <p:nvPr/>
          </p:nvSpPr>
          <p:spPr>
            <a:xfrm>
              <a:off x="2129507" y="1249680"/>
              <a:ext cx="8363234" cy="1280160"/>
            </a:xfrm>
            <a:prstGeom prst="ribbon2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093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273040" y="1371600"/>
              <a:ext cx="379476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ধন্যবাদ</a:t>
              </a:r>
              <a:r>
                <a:rPr lang="en-US" sz="6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6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8984" y="2987040"/>
            <a:ext cx="647509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122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 loop="1">
            <p:snd r:embed="rId2" name="explode.wav"/>
          </p:stSnd>
        </p:sndAc>
      </p:transition>
    </mc:Choice>
    <mc:Fallback xmlns="">
      <p:transition spd="slow">
        <p:sndAc>
          <p:stSnd loop="1">
            <p:snd r:embed="rId5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6190" y="1188007"/>
            <a:ext cx="634256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66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1475309" y="2819855"/>
            <a:ext cx="8297839" cy="4200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i="1" dirty="0">
                <a:latin typeface="NikoshBAN" panose="02000000000000000000" pitchFamily="2" charset="0"/>
                <a:cs typeface="NikoshBAN" panose="02000000000000000000" pitchFamily="2" charset="0"/>
              </a:rPr>
              <a:t>মোহাম্মদ ফারুক হোসেন</a:t>
            </a:r>
          </a:p>
          <a:p>
            <a:r>
              <a:rPr lang="bn-IN" sz="4400" i="1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শিক্ষক(এম.এস.সি) গণিত</a:t>
            </a:r>
          </a:p>
          <a:p>
            <a:r>
              <a:rPr lang="bn-IN" sz="4400" i="1" dirty="0">
                <a:latin typeface="NikoshBAN" panose="02000000000000000000" pitchFamily="2" charset="0"/>
                <a:cs typeface="NikoshBAN" panose="02000000000000000000" pitchFamily="2" charset="0"/>
              </a:rPr>
              <a:t>নবিগঞ্জ ইসলামিয়া দাখিল মাদ্রাসা</a:t>
            </a:r>
          </a:p>
          <a:p>
            <a:r>
              <a:rPr lang="bn-IN" sz="4400" i="1" dirty="0">
                <a:latin typeface="NikoshBAN" panose="02000000000000000000" pitchFamily="2" charset="0"/>
                <a:cs typeface="NikoshBAN" panose="02000000000000000000" pitchFamily="2" charset="0"/>
              </a:rPr>
              <a:t>সদর , লক্ষীপুর ।</a:t>
            </a:r>
          </a:p>
          <a:p>
            <a:r>
              <a:rPr lang="bn-IN" sz="4400" i="1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মোবাইলঃ ০১৮৩৭৬২৩৫০৫ </a:t>
            </a:r>
            <a:endParaRPr lang="en-US" sz="4400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693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2800" y="2193879"/>
            <a:ext cx="3110366" cy="3974228"/>
          </a:xfrm>
          <a:prstGeom prst="rect">
            <a:avLst/>
          </a:prstGeom>
        </p:spPr>
      </p:pic>
      <p:sp>
        <p:nvSpPr>
          <p:cNvPr id="6" name="Frame 5"/>
          <p:cNvSpPr/>
          <p:nvPr/>
        </p:nvSpPr>
        <p:spPr>
          <a:xfrm>
            <a:off x="0" y="0"/>
            <a:ext cx="13258800" cy="7772400"/>
          </a:xfrm>
          <a:prstGeom prst="frame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2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47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294834" y="1259115"/>
            <a:ext cx="6062525" cy="1500941"/>
            <a:chOff x="2775954" y="814005"/>
            <a:chExt cx="6022214" cy="1601338"/>
          </a:xfrm>
        </p:grpSpPr>
        <p:sp>
          <p:nvSpPr>
            <p:cNvPr id="2" name="Horizontal Scroll 1"/>
            <p:cNvSpPr/>
            <p:nvPr/>
          </p:nvSpPr>
          <p:spPr>
            <a:xfrm>
              <a:off x="2775954" y="814005"/>
              <a:ext cx="5619238" cy="1601338"/>
            </a:xfrm>
            <a:prstGeom prst="horizontalScroll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2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634853" y="1119626"/>
              <a:ext cx="5163315" cy="1182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6600" b="1" u="sng" dirty="0">
                  <a:latin typeface="NikoshBAN" panose="02000000000000000000" pitchFamily="2" charset="0"/>
                  <a:cs typeface="NikoshBAN" panose="02000000000000000000" pitchFamily="2" charset="0"/>
                </a:rPr>
                <a:t>পাঠ পরিচিতি </a:t>
              </a:r>
              <a:endParaRPr lang="en-US" sz="6600" b="1" u="sng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567185" y="2863530"/>
            <a:ext cx="6719815" cy="3773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সপ্তম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lvl="1" algn="just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গণিত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1" algn="just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৫.১</a:t>
            </a:r>
            <a:endParaRPr lang="bn-IN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1" algn="just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 সংখ্যা- ৮০</a:t>
            </a:r>
          </a:p>
          <a:p>
            <a:pPr lvl="1" algn="just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সময় – ৫০ মিনিট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en-US" sz="1920" dirty="0"/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3258800" cy="7772400"/>
          </a:xfrm>
          <a:prstGeom prst="fram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94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3258800" cy="7772400"/>
          </a:xfrm>
          <a:prstGeom prst="fram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329059" y="1621971"/>
            <a:ext cx="2293257" cy="224766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78429" y="1476829"/>
            <a:ext cx="65314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১)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চিত্রটি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আকৃতি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34888" y="2362195"/>
            <a:ext cx="63572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বর্গাকৃতি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578429" y="3029861"/>
                <a:ext cx="7155542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২) বর্গের প্রত্যেক বাহুর দৈর্ঘ </a:t>
                </a:r>
                <a14:m>
                  <m:oMath xmlns:m="http://schemas.openxmlformats.org/officeDocument/2006/math">
                    <m:r>
                      <a:rPr lang="bn-IN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𝓍</m:t>
                    </m:r>
                  </m:oMath>
                </a14:m>
                <a:r>
                  <a:rPr lang="bn-IN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হলে এর ক্ষেত্রফল কত হবে ? </a:t>
                </a:r>
                <a:endParaRPr lang="en-US" sz="4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9829" y="2801259"/>
                <a:ext cx="7155542" cy="1323439"/>
              </a:xfrm>
              <a:prstGeom prst="rect">
                <a:avLst/>
              </a:prstGeom>
              <a:blipFill rotWithShape="0">
                <a:blip r:embed="rId4"/>
                <a:stretch>
                  <a:fillRect l="-2981" t="-7373" b="-193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563916" y="4307113"/>
                <a:ext cx="431074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bn-IN" sz="4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5314" y="4078513"/>
                <a:ext cx="4310743" cy="70788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375235" y="5061852"/>
                <a:ext cx="677817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/>
                  <a:t>  </a:t>
                </a:r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৩)</a:t>
                </a:r>
                <a:r>
                  <a:rPr lang="en-US" sz="4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কে</a:t>
                </a:r>
                <a:r>
                  <a:rPr lang="en-US" sz="4000" dirty="0"/>
                  <a:t> </a:t>
                </a:r>
                <a14:m>
                  <m:oMath xmlns:m="http://schemas.openxmlformats.org/officeDocument/2006/math">
                    <m:r>
                      <a:rPr lang="bn-IN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𝓍</m:t>
                    </m:r>
                  </m:oMath>
                </a14:m>
                <a:r>
                  <a:rPr lang="en-US" sz="4000" dirty="0"/>
                  <a:t> </a:t>
                </a:r>
                <a:r>
                  <a:rPr lang="en-US" sz="4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কি</a:t>
                </a:r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বলা</a:t>
                </a:r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হয়</a:t>
                </a:r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? </a:t>
                </a:r>
                <a:r>
                  <a:rPr lang="en-US" sz="4000" dirty="0"/>
                  <a:t>   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6633" y="4833252"/>
                <a:ext cx="6778171" cy="707886"/>
              </a:xfrm>
              <a:prstGeom prst="rect">
                <a:avLst/>
              </a:prstGeom>
              <a:blipFill rotWithShape="0">
                <a:blip r:embed="rId6"/>
                <a:stretch>
                  <a:fillRect t="-13793" b="-379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1578429" y="5758524"/>
            <a:ext cx="3788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577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9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0" y="0"/>
            <a:ext cx="13258800" cy="77724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365167" y="1563916"/>
            <a:ext cx="52106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r>
              <a:rPr lang="en-US" sz="60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95917" y="3116943"/>
            <a:ext cx="74530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সূত্রের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97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6741" y="1725047"/>
            <a:ext cx="44983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5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939336" y="2861590"/>
                <a:ext cx="9142180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65771" indent="-365771">
                  <a:buFont typeface="+mj-lt"/>
                  <a:buAutoNum type="arabicParenR"/>
                </a:pPr>
                <a:r>
                  <a:rPr lang="bn-IN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 কাকে বলে তা বলতে পারবে । </a:t>
                </a:r>
              </a:p>
              <a:p>
                <a:pPr marL="365771" indent="-365771">
                  <a:buFont typeface="+mj-lt"/>
                  <a:buAutoNum type="arabicParenR"/>
                </a:pPr>
                <a:r>
                  <a:rPr lang="bn-IN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bn-IN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(</m:t>
                        </m:r>
                        <m:r>
                          <a:rPr lang="en-US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𝑎</m:t>
                        </m:r>
                        <m:r>
                          <a:rPr lang="en-US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+</m:t>
                        </m:r>
                        <m:r>
                          <a:rPr lang="en-US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𝑏</m:t>
                        </m:r>
                        <m:r>
                          <a:rPr lang="en-US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)</m:t>
                        </m:r>
                      </m:e>
                      <m:sup>
                        <m:r>
                          <a:rPr lang="en-US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400" dirty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𝑎</m:t>
                        </m:r>
                      </m:e>
                      <m:sup>
                        <m:r>
                          <a:rPr lang="en-US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400" dirty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+2ab+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𝑏</m:t>
                        </m:r>
                      </m:e>
                      <m:sup>
                        <m:r>
                          <a:rPr lang="en-US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সূত্রটির জ্যামিতিক ব্যাখ্যা লিখতে পারবে । </a:t>
                </a:r>
              </a:p>
              <a:p>
                <a:pPr marL="365771" indent="-365771">
                  <a:buFont typeface="+mj-lt"/>
                  <a:buAutoNum type="arabicParenR"/>
                </a:pPr>
                <a:r>
                  <a:rPr lang="bn-IN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সূত্রটি প্রয়োগ করে গাণিতিক সমস্যার সমাধান করতে পারবে । </a:t>
                </a:r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9336" y="2861590"/>
                <a:ext cx="9142180" cy="3477875"/>
              </a:xfrm>
              <a:prstGeom prst="rect">
                <a:avLst/>
              </a:prstGeom>
              <a:blipFill rotWithShape="0">
                <a:blip r:embed="rId2"/>
                <a:stretch>
                  <a:fillRect l="-2600" t="-3503" b="-73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rame 3"/>
          <p:cNvSpPr/>
          <p:nvPr/>
        </p:nvSpPr>
        <p:spPr>
          <a:xfrm>
            <a:off x="0" y="0"/>
            <a:ext cx="13258800" cy="7772400"/>
          </a:xfrm>
          <a:prstGeom prst="frame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41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58239" y="2816333"/>
            <a:ext cx="109118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92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u="sng" dirty="0">
                <a:latin typeface="NikoshBAN" panose="02000000000000000000" pitchFamily="2" charset="0"/>
                <a:cs typeface="NikoshBAN" panose="02000000000000000000" pitchFamily="2" charset="0"/>
              </a:rPr>
              <a:t>জ্যামিতিতে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ঃ চতুর্ভুজের চারটি বাহু ও চারটি কোণ পরস্পর সমান হলে তাকে বর্গ বলে ।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Frame 1"/>
          <p:cNvSpPr/>
          <p:nvPr/>
        </p:nvSpPr>
        <p:spPr>
          <a:xfrm>
            <a:off x="0" y="0"/>
            <a:ext cx="13243560" cy="7772400"/>
          </a:xfrm>
          <a:prstGeom prst="fram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2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58239" y="4626423"/>
            <a:ext cx="111607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u="sng" dirty="0">
                <a:latin typeface="NikoshBAN" panose="02000000000000000000" pitchFamily="2" charset="0"/>
                <a:cs typeface="NikoshBAN" panose="02000000000000000000" pitchFamily="2" charset="0"/>
              </a:rPr>
              <a:t>পাটিগণিত / বীজগণিতে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ঃ কোনো সংখ্যাকে দুইবার গুণ করা হলে ঐ গুণফলকে বর্গ বলে 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66771" y="1549400"/>
            <a:ext cx="2641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en-US" sz="66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96247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3258800" cy="7772400"/>
          </a:xfrm>
          <a:prstGeom prst="fram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78429" y="1331686"/>
            <a:ext cx="1843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38087" y="962310"/>
            <a:ext cx="4412343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6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en-US" sz="36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endParaRPr lang="en-US" sz="36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1         =        1</a:t>
            </a:r>
            <a:endParaRPr lang="en-US" sz="3600" dirty="0">
              <a:latin typeface="Cambria Math" panose="02040503050406030204" pitchFamily="18" charset="0"/>
              <a:ea typeface="Cambria Math" panose="02040503050406030204" pitchFamily="18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2         =        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4</a:t>
            </a:r>
          </a:p>
          <a:p>
            <a:r>
              <a:rPr lang="en-US" sz="36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3         =        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9</a:t>
            </a:r>
          </a:p>
          <a:p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4 </a:t>
            </a:r>
            <a:r>
              <a:rPr lang="en-US" sz="36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        =       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16 </a:t>
            </a:r>
          </a:p>
          <a:p>
            <a:r>
              <a:rPr lang="en-US" sz="36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5         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= </a:t>
            </a:r>
            <a:r>
              <a:rPr lang="en-US" sz="36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      25 </a:t>
            </a:r>
            <a:endParaRPr lang="en-US" sz="3600" dirty="0">
              <a:latin typeface="Cambria Math" panose="02040503050406030204" pitchFamily="18" charset="0"/>
              <a:ea typeface="Cambria Math" panose="02040503050406030204" pitchFamily="18" charset="0"/>
              <a:cs typeface="NikoshBAN" panose="02000000000000000000" pitchFamily="2" charset="0"/>
            </a:endParaRPr>
          </a:p>
          <a:p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6 </a:t>
            </a:r>
            <a:r>
              <a:rPr lang="en-US" sz="36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        =       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36 </a:t>
            </a:r>
          </a:p>
          <a:p>
            <a:r>
              <a:rPr lang="en-US" sz="36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7         =       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49 </a:t>
            </a:r>
          </a:p>
          <a:p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8 </a:t>
            </a:r>
            <a:r>
              <a:rPr lang="en-US" sz="36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        =       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64 </a:t>
            </a:r>
          </a:p>
          <a:p>
            <a:r>
              <a:rPr lang="en-US" sz="36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9         =       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81 </a:t>
            </a:r>
          </a:p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75120" y="975360"/>
            <a:ext cx="53797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6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en-US" sz="36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en-US" sz="36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endParaRPr lang="en-US" sz="3600" b="1" u="sng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10       =       100</a:t>
            </a:r>
          </a:p>
          <a:p>
            <a:r>
              <a:rPr lang="en-US" sz="36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11       =       121 </a:t>
            </a:r>
          </a:p>
          <a:p>
            <a:r>
              <a:rPr lang="en-US" sz="36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12       =       144 </a:t>
            </a:r>
          </a:p>
          <a:p>
            <a:r>
              <a:rPr lang="en-US" sz="36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13       =       169 </a:t>
            </a:r>
          </a:p>
          <a:p>
            <a:r>
              <a:rPr lang="en-US" sz="36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14       =       196 </a:t>
            </a:r>
          </a:p>
          <a:p>
            <a:r>
              <a:rPr lang="en-US" sz="36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15       =       225 </a:t>
            </a:r>
          </a:p>
          <a:p>
            <a:r>
              <a:rPr lang="en-US" sz="36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16       =       256 </a:t>
            </a:r>
          </a:p>
          <a:p>
            <a:r>
              <a:rPr lang="en-US" sz="36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17       =       289 </a:t>
            </a:r>
          </a:p>
          <a:p>
            <a:r>
              <a:rPr lang="en-US" sz="36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18       =       324 </a:t>
            </a:r>
            <a:endParaRPr lang="en-US" sz="3600" dirty="0">
              <a:latin typeface="Cambria Math" panose="02040503050406030204" pitchFamily="18" charset="0"/>
              <a:ea typeface="Cambria Math" panose="02040503050406030204" pitchFamily="18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38087" y="1584960"/>
            <a:ext cx="867953" cy="5022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086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4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3258800" cy="7772401"/>
          </a:xfrm>
          <a:prstGeom prst="fram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2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623786" y="2164767"/>
            <a:ext cx="1834259" cy="163045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20">
              <a:blipFill>
                <a:blip r:embed="rId4"/>
                <a:tile tx="0" ty="0" sx="100000" sy="100000" flip="none" algn="tl"/>
              </a:blip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58046" y="3809784"/>
            <a:ext cx="1019037" cy="917119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20"/>
          </a:p>
        </p:txBody>
      </p:sp>
      <p:sp>
        <p:nvSpPr>
          <p:cNvPr id="5" name="Rectangle 4"/>
          <p:cNvSpPr/>
          <p:nvPr/>
        </p:nvSpPr>
        <p:spPr>
          <a:xfrm>
            <a:off x="10458042" y="2164767"/>
            <a:ext cx="1019038" cy="1630458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20"/>
          </a:p>
        </p:txBody>
      </p:sp>
      <p:sp>
        <p:nvSpPr>
          <p:cNvPr id="6" name="Rectangle 5"/>
          <p:cNvSpPr/>
          <p:nvPr/>
        </p:nvSpPr>
        <p:spPr>
          <a:xfrm>
            <a:off x="8623785" y="3795225"/>
            <a:ext cx="1819700" cy="93167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20"/>
          </a:p>
        </p:txBody>
      </p:sp>
      <p:sp>
        <p:nvSpPr>
          <p:cNvPr id="7" name="TextBox 6"/>
          <p:cNvSpPr txBox="1"/>
          <p:nvPr/>
        </p:nvSpPr>
        <p:spPr>
          <a:xfrm>
            <a:off x="9291630" y="1378650"/>
            <a:ext cx="858898" cy="88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120" dirty="0"/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83246" y="2383129"/>
            <a:ext cx="582302" cy="88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120" dirty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865665" y="1422320"/>
            <a:ext cx="625971" cy="814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93" dirty="0"/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41484" y="3755856"/>
            <a:ext cx="634838" cy="814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93" dirty="0"/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293441" y="4499502"/>
            <a:ext cx="960802" cy="88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120" dirty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593546" y="2434081"/>
            <a:ext cx="698755" cy="88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120" dirty="0"/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593547" y="3868015"/>
            <a:ext cx="698754" cy="814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93" dirty="0"/>
              <a:t>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865656" y="4586847"/>
            <a:ext cx="698781" cy="814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93" dirty="0"/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206093" y="2434079"/>
                <a:ext cx="902573" cy="8145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693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693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4693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693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6448" y="2067636"/>
                <a:ext cx="846162" cy="76944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10676400" y="3868007"/>
                <a:ext cx="757017" cy="8145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693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693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4693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693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76400" y="3868007"/>
                <a:ext cx="757017" cy="81451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9220651" y="3868007"/>
            <a:ext cx="902573" cy="814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93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ab</a:t>
            </a:r>
            <a:endParaRPr lang="en-US" sz="4693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603617" y="2434079"/>
            <a:ext cx="1077274" cy="814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93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ab</a:t>
            </a:r>
            <a:endParaRPr lang="en-US" sz="4693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329855" y="3668090"/>
                <a:ext cx="6474487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bn-IN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+</a:t>
                </a:r>
                <a14:m>
                  <m:oMath xmlns:m="http://schemas.openxmlformats.org/officeDocument/2006/math">
                    <m:r>
                      <a:rPr lang="en-US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𝑎𝑏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4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𝑎𝑏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40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4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</a:t>
                </a:r>
                <a:r>
                  <a:rPr lang="en-US" sz="4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4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𝑎𝑏</m:t>
                    </m:r>
                    <m:r>
                      <a:rPr lang="en-US" sz="4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 smtClean="0"/>
                  <a:t> </a:t>
                </a:r>
                <a:endParaRPr lang="en-US" sz="4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9855" y="3668090"/>
                <a:ext cx="6474487" cy="1323439"/>
              </a:xfrm>
              <a:prstGeom prst="rect">
                <a:avLst/>
              </a:prstGeom>
              <a:blipFill rotWithShape="0">
                <a:blip r:embed="rId9"/>
                <a:stretch>
                  <a:fillRect t="-8295" b="-179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524000" y="1524000"/>
                <a:ext cx="6459246" cy="13373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u="sng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bn-IN" sz="4000" b="1" i="1" u="sng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4000" b="1" i="1" u="sng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  <m:r>
                          <a:rPr lang="en-US" sz="4000" b="1" i="1" u="sng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4000" b="1" i="1" u="sng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𝒃</m:t>
                        </m:r>
                        <m:r>
                          <a:rPr lang="en-US" sz="4000" b="1" i="1" u="sng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4000" b="1" i="1" u="sng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000" b="1" u="sng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u="sng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u="sng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4000" b="1" i="1" u="sng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000" b="1" i="1" u="sng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4000" b="1" i="1" u="sng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sz="4000" b="1" i="1" u="sng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𝒂𝒃</m:t>
                    </m:r>
                    <m:r>
                      <a:rPr lang="en-US" sz="4000" b="1" i="1" u="sng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4000" b="1" i="1" u="sng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u="sng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n-US" sz="4000" b="1" i="1" u="sng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b="1" u="sng" dirty="0"/>
                  <a:t> </a:t>
                </a:r>
              </a:p>
              <a:p>
                <a:r>
                  <a:rPr lang="en-US" sz="4000" b="1" u="sng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4000" b="1" u="sng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u="sng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প্রমাণ</a:t>
                </a:r>
                <a:r>
                  <a:rPr lang="en-US" sz="4000" b="1" u="sng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4000" b="1" u="sng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ঃ </a:t>
                </a:r>
                <a:endParaRPr lang="en-US" sz="4000" b="1" u="sng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1524000"/>
                <a:ext cx="6459246" cy="1337354"/>
              </a:xfrm>
              <a:prstGeom prst="rect">
                <a:avLst/>
              </a:prstGeom>
              <a:blipFill rotWithShape="0">
                <a:blip r:embed="rId10"/>
                <a:stretch>
                  <a:fillRect l="-3302" t="-7306" b="-191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/>
          <p:cNvCxnSpPr/>
          <p:nvPr/>
        </p:nvCxnSpPr>
        <p:spPr>
          <a:xfrm>
            <a:off x="7983246" y="2067339"/>
            <a:ext cx="0" cy="331240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0108666" y="1457742"/>
            <a:ext cx="5677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+</a:t>
            </a:r>
            <a:endParaRPr lang="en-US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8041484" y="2983557"/>
            <a:ext cx="53500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+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86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1" grpId="0"/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598</TotalTime>
  <Words>224</Words>
  <Application>Microsoft Office PowerPoint</Application>
  <PresentationFormat>Custom</PresentationFormat>
  <Paragraphs>94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69</cp:revision>
  <dcterms:created xsi:type="dcterms:W3CDTF">2020-03-24T13:43:27Z</dcterms:created>
  <dcterms:modified xsi:type="dcterms:W3CDTF">2020-04-08T04:19:54Z</dcterms:modified>
</cp:coreProperties>
</file>