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78" r:id="rId11"/>
    <p:sldId id="264" r:id="rId12"/>
    <p:sldId id="265" r:id="rId13"/>
    <p:sldId id="273" r:id="rId14"/>
    <p:sldId id="281" r:id="rId15"/>
    <p:sldId id="280" r:id="rId16"/>
    <p:sldId id="279" r:id="rId17"/>
    <p:sldId id="268" r:id="rId18"/>
    <p:sldId id="276" r:id="rId19"/>
    <p:sldId id="282" r:id="rId20"/>
    <p:sldId id="283" r:id="rId21"/>
    <p:sldId id="287" r:id="rId22"/>
    <p:sldId id="269" r:id="rId23"/>
    <p:sldId id="284" r:id="rId24"/>
    <p:sldId id="271" r:id="rId25"/>
    <p:sldId id="270" r:id="rId26"/>
    <p:sldId id="285" r:id="rId27"/>
    <p:sldId id="288" r:id="rId28"/>
    <p:sldId id="275" r:id="rId29"/>
    <p:sldId id="266" r:id="rId30"/>
    <p:sldId id="277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62" autoAdjust="0"/>
  </p:normalViewPr>
  <p:slideViewPr>
    <p:cSldViewPr snapToGrid="0">
      <p:cViewPr varScale="1">
        <p:scale>
          <a:sx n="62" d="100"/>
          <a:sy n="62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4FAF0-2C9B-4773-BD6A-B0E0325BCCA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4885D6-B82C-4013-9320-B7CCB5E72B27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bn-IN" sz="44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পান</a:t>
          </a:r>
          <a:r>
            <a:rPr lang="en-US" sz="4400" dirty="0" err="1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ির</a:t>
          </a:r>
          <a:endParaRPr lang="en-US" sz="44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  <a:p>
          <a:r>
            <a:rPr lang="en-US" sz="4400" dirty="0" err="1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উৎস</a:t>
          </a:r>
          <a:endParaRPr lang="en-US" sz="44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25B02EC-ACDF-4875-9DC7-AD51EDA3A65F}" type="parTrans" cxnId="{CA9F2FC5-E34A-47D6-AA8A-553446979DF2}">
      <dgm:prSet/>
      <dgm:spPr/>
      <dgm:t>
        <a:bodyPr/>
        <a:lstStyle/>
        <a:p>
          <a:endParaRPr lang="en-US"/>
        </a:p>
      </dgm:t>
    </dgm:pt>
    <dgm:pt modelId="{F494AEFB-376B-453A-81B1-5EEB6FDA5539}" type="sibTrans" cxnId="{CA9F2FC5-E34A-47D6-AA8A-553446979DF2}">
      <dgm:prSet/>
      <dgm:spPr/>
      <dgm:t>
        <a:bodyPr/>
        <a:lstStyle/>
        <a:p>
          <a:endParaRPr lang="en-US"/>
        </a:p>
      </dgm:t>
    </dgm:pt>
    <dgm:pt modelId="{FDB600AE-3475-4E48-8FF2-E68BADD429B5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CF037EA-7EA4-42EB-A054-9523B5D29DBA}" type="parTrans" cxnId="{CBB64EBF-4A9F-454E-BDAF-3EC4EC101F1F}">
      <dgm:prSet/>
      <dgm:spPr/>
      <dgm:t>
        <a:bodyPr/>
        <a:lstStyle/>
        <a:p>
          <a:endParaRPr lang="en-US"/>
        </a:p>
      </dgm:t>
    </dgm:pt>
    <dgm:pt modelId="{19376BFA-A789-4764-8CED-2CA8702CA7C4}" type="sibTrans" cxnId="{CBB64EBF-4A9F-454E-BDAF-3EC4EC101F1F}">
      <dgm:prSet/>
      <dgm:spPr/>
      <dgm:t>
        <a:bodyPr/>
        <a:lstStyle/>
        <a:p>
          <a:endParaRPr lang="en-US"/>
        </a:p>
      </dgm:t>
    </dgm:pt>
    <dgm:pt modelId="{245527F1-E4D1-4D22-A040-165D4AAA2E35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C92F093-9662-4A65-B720-5D56977D1F4F}" type="parTrans" cxnId="{1CD08288-A858-4AD0-9FDB-C7EB00323B6D}">
      <dgm:prSet/>
      <dgm:spPr/>
      <dgm:t>
        <a:bodyPr/>
        <a:lstStyle/>
        <a:p>
          <a:endParaRPr lang="en-US"/>
        </a:p>
      </dgm:t>
    </dgm:pt>
    <dgm:pt modelId="{B45A9AD9-9FB6-41B1-B7D2-2C73FA17BC7F}" type="sibTrans" cxnId="{1CD08288-A858-4AD0-9FDB-C7EB00323B6D}">
      <dgm:prSet/>
      <dgm:spPr/>
      <dgm:t>
        <a:bodyPr/>
        <a:lstStyle/>
        <a:p>
          <a:endParaRPr lang="en-US"/>
        </a:p>
      </dgm:t>
    </dgm:pt>
    <dgm:pt modelId="{A67409A4-20D0-4AF1-B54B-EB4562B64280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71855A4-319E-4EE2-BFBC-BB969A4C1FDB}" type="parTrans" cxnId="{7EC88053-110A-4065-9911-07D2458A724D}">
      <dgm:prSet/>
      <dgm:spPr/>
      <dgm:t>
        <a:bodyPr/>
        <a:lstStyle/>
        <a:p>
          <a:endParaRPr lang="en-US"/>
        </a:p>
      </dgm:t>
    </dgm:pt>
    <dgm:pt modelId="{B8431588-11B5-4605-87B6-CF906257B798}" type="sibTrans" cxnId="{7EC88053-110A-4065-9911-07D2458A724D}">
      <dgm:prSet/>
      <dgm:spPr/>
      <dgm:t>
        <a:bodyPr/>
        <a:lstStyle/>
        <a:p>
          <a:endParaRPr lang="en-US"/>
        </a:p>
      </dgm:t>
    </dgm:pt>
    <dgm:pt modelId="{89532454-9A1C-4DE6-B203-FD520BFABAA3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5AC883A-A8BC-4834-8D34-5CA9537F41D1}" type="sibTrans" cxnId="{7899403E-B026-4A85-A298-804EAFE6DD5A}">
      <dgm:prSet/>
      <dgm:spPr/>
      <dgm:t>
        <a:bodyPr/>
        <a:lstStyle/>
        <a:p>
          <a:endParaRPr lang="en-US"/>
        </a:p>
      </dgm:t>
    </dgm:pt>
    <dgm:pt modelId="{1207C52F-C004-4179-B2D2-8099FFC14294}" type="parTrans" cxnId="{7899403E-B026-4A85-A298-804EAFE6DD5A}">
      <dgm:prSet/>
      <dgm:spPr/>
      <dgm:t>
        <a:bodyPr/>
        <a:lstStyle/>
        <a:p>
          <a:endParaRPr lang="en-US"/>
        </a:p>
      </dgm:t>
    </dgm:pt>
    <dgm:pt modelId="{C5849E4B-1BED-4811-B800-8A8BCFA8D994}" type="pres">
      <dgm:prSet presAssocID="{9D34FAF0-2C9B-4773-BD6A-B0E0325BCCA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208A3A-BF6D-4314-87EC-4FA8FC0805AB}" type="pres">
      <dgm:prSet presAssocID="{1C4885D6-B82C-4013-9320-B7CCB5E72B27}" presName="centerShape" presStyleLbl="node0" presStyleIdx="0" presStyleCnt="1" custScaleX="145190" custScaleY="121962"/>
      <dgm:spPr/>
    </dgm:pt>
    <dgm:pt modelId="{DE3FA43E-F963-4A5F-BE28-BBD2A6DCC237}" type="pres">
      <dgm:prSet presAssocID="{8CF037EA-7EA4-42EB-A054-9523B5D29DBA}" presName="Name9" presStyleLbl="parChTrans1D2" presStyleIdx="0" presStyleCnt="4"/>
      <dgm:spPr/>
    </dgm:pt>
    <dgm:pt modelId="{97A50049-AB6A-4487-B327-686EBEBA9AF5}" type="pres">
      <dgm:prSet presAssocID="{8CF037EA-7EA4-42EB-A054-9523B5D29DBA}" presName="connTx" presStyleLbl="parChTrans1D2" presStyleIdx="0" presStyleCnt="4"/>
      <dgm:spPr/>
    </dgm:pt>
    <dgm:pt modelId="{554B97D2-DFE4-4E7F-BB73-7759DCB9AE64}" type="pres">
      <dgm:prSet presAssocID="{FDB600AE-3475-4E48-8FF2-E68BADD429B5}" presName="node" presStyleLbl="node1" presStyleIdx="0" presStyleCnt="4" custScaleX="215894" custScaleY="147118" custRadScaleRad="89918" custRadScaleInc="4511">
        <dgm:presLayoutVars>
          <dgm:bulletEnabled val="1"/>
        </dgm:presLayoutVars>
      </dgm:prSet>
      <dgm:spPr/>
    </dgm:pt>
    <dgm:pt modelId="{0D285883-C28C-4B78-A2BE-7F6626A25E0C}" type="pres">
      <dgm:prSet presAssocID="{1207C52F-C004-4179-B2D2-8099FFC14294}" presName="Name9" presStyleLbl="parChTrans1D2" presStyleIdx="1" presStyleCnt="4"/>
      <dgm:spPr/>
    </dgm:pt>
    <dgm:pt modelId="{9D38F89D-A739-4463-A5E8-DFED5DE2F316}" type="pres">
      <dgm:prSet presAssocID="{1207C52F-C004-4179-B2D2-8099FFC14294}" presName="connTx" presStyleLbl="parChTrans1D2" presStyleIdx="1" presStyleCnt="4"/>
      <dgm:spPr/>
    </dgm:pt>
    <dgm:pt modelId="{0A6D21EC-906F-41CA-827E-DDC6C23F21D3}" type="pres">
      <dgm:prSet presAssocID="{89532454-9A1C-4DE6-B203-FD520BFABAA3}" presName="node" presStyleLbl="node1" presStyleIdx="1" presStyleCnt="4" custScaleX="194832" custScaleY="168197" custRadScaleRad="150958" custRadScaleInc="6158">
        <dgm:presLayoutVars>
          <dgm:bulletEnabled val="1"/>
        </dgm:presLayoutVars>
      </dgm:prSet>
      <dgm:spPr/>
    </dgm:pt>
    <dgm:pt modelId="{F917F3EB-4735-4EBF-A3A7-3DD4C3F3FD26}" type="pres">
      <dgm:prSet presAssocID="{3C92F093-9662-4A65-B720-5D56977D1F4F}" presName="Name9" presStyleLbl="parChTrans1D2" presStyleIdx="2" presStyleCnt="4"/>
      <dgm:spPr/>
    </dgm:pt>
    <dgm:pt modelId="{9D46371C-FBC7-4177-92A1-155626FE7BAA}" type="pres">
      <dgm:prSet presAssocID="{3C92F093-9662-4A65-B720-5D56977D1F4F}" presName="connTx" presStyleLbl="parChTrans1D2" presStyleIdx="2" presStyleCnt="4"/>
      <dgm:spPr/>
    </dgm:pt>
    <dgm:pt modelId="{FB1AEDB2-5E09-43D3-BC83-A324C2C2C864}" type="pres">
      <dgm:prSet presAssocID="{245527F1-E4D1-4D22-A040-165D4AAA2E35}" presName="node" presStyleLbl="node1" presStyleIdx="2" presStyleCnt="4" custScaleX="210173" custScaleY="136658">
        <dgm:presLayoutVars>
          <dgm:bulletEnabled val="1"/>
        </dgm:presLayoutVars>
      </dgm:prSet>
      <dgm:spPr/>
    </dgm:pt>
    <dgm:pt modelId="{D1001906-F019-454B-B990-BBD6AD20232A}" type="pres">
      <dgm:prSet presAssocID="{071855A4-319E-4EE2-BFBC-BB969A4C1FDB}" presName="Name9" presStyleLbl="parChTrans1D2" presStyleIdx="3" presStyleCnt="4"/>
      <dgm:spPr/>
    </dgm:pt>
    <dgm:pt modelId="{B45DC4C4-73D9-490D-BEA4-976D43CF4AB6}" type="pres">
      <dgm:prSet presAssocID="{071855A4-319E-4EE2-BFBC-BB969A4C1FDB}" presName="connTx" presStyleLbl="parChTrans1D2" presStyleIdx="3" presStyleCnt="4"/>
      <dgm:spPr/>
    </dgm:pt>
    <dgm:pt modelId="{0A4EE803-FEBE-47BE-9C18-44F20CB9DB0D}" type="pres">
      <dgm:prSet presAssocID="{A67409A4-20D0-4AF1-B54B-EB4562B64280}" presName="node" presStyleLbl="node1" presStyleIdx="3" presStyleCnt="4" custScaleX="193476" custScaleY="205221" custRadScaleRad="144687" custRadScaleInc="853">
        <dgm:presLayoutVars>
          <dgm:bulletEnabled val="1"/>
        </dgm:presLayoutVars>
      </dgm:prSet>
      <dgm:spPr/>
    </dgm:pt>
  </dgm:ptLst>
  <dgm:cxnLst>
    <dgm:cxn modelId="{C7A9F41A-FC84-4BE1-BFB8-BB47AB253BD7}" type="presOf" srcId="{3C92F093-9662-4A65-B720-5D56977D1F4F}" destId="{F917F3EB-4735-4EBF-A3A7-3DD4C3F3FD26}" srcOrd="0" destOrd="0" presId="urn:microsoft.com/office/officeart/2005/8/layout/radial1"/>
    <dgm:cxn modelId="{D5679024-6CF0-4C9D-9228-0DE329BB6448}" type="presOf" srcId="{1207C52F-C004-4179-B2D2-8099FFC14294}" destId="{9D38F89D-A739-4463-A5E8-DFED5DE2F316}" srcOrd="1" destOrd="0" presId="urn:microsoft.com/office/officeart/2005/8/layout/radial1"/>
    <dgm:cxn modelId="{7899403E-B026-4A85-A298-804EAFE6DD5A}" srcId="{1C4885D6-B82C-4013-9320-B7CCB5E72B27}" destId="{89532454-9A1C-4DE6-B203-FD520BFABAA3}" srcOrd="1" destOrd="0" parTransId="{1207C52F-C004-4179-B2D2-8099FFC14294}" sibTransId="{15AC883A-A8BC-4834-8D34-5CA9537F41D1}"/>
    <dgm:cxn modelId="{9B011A40-1508-4716-ABBE-68B73CCA609C}" type="presOf" srcId="{9D34FAF0-2C9B-4773-BD6A-B0E0325BCCA2}" destId="{C5849E4B-1BED-4811-B800-8A8BCFA8D994}" srcOrd="0" destOrd="0" presId="urn:microsoft.com/office/officeart/2005/8/layout/radial1"/>
    <dgm:cxn modelId="{EBB9675B-63A6-43E7-BAD4-70C2A5B7E607}" type="presOf" srcId="{A67409A4-20D0-4AF1-B54B-EB4562B64280}" destId="{0A4EE803-FEBE-47BE-9C18-44F20CB9DB0D}" srcOrd="0" destOrd="0" presId="urn:microsoft.com/office/officeart/2005/8/layout/radial1"/>
    <dgm:cxn modelId="{F8476068-8444-4E1B-A363-4A3967E428CD}" type="presOf" srcId="{1207C52F-C004-4179-B2D2-8099FFC14294}" destId="{0D285883-C28C-4B78-A2BE-7F6626A25E0C}" srcOrd="0" destOrd="0" presId="urn:microsoft.com/office/officeart/2005/8/layout/radial1"/>
    <dgm:cxn modelId="{576A6953-E7A9-43D0-8F5B-21BCCB81BC42}" type="presOf" srcId="{8CF037EA-7EA4-42EB-A054-9523B5D29DBA}" destId="{DE3FA43E-F963-4A5F-BE28-BBD2A6DCC237}" srcOrd="0" destOrd="0" presId="urn:microsoft.com/office/officeart/2005/8/layout/radial1"/>
    <dgm:cxn modelId="{7EC88053-110A-4065-9911-07D2458A724D}" srcId="{1C4885D6-B82C-4013-9320-B7CCB5E72B27}" destId="{A67409A4-20D0-4AF1-B54B-EB4562B64280}" srcOrd="3" destOrd="0" parTransId="{071855A4-319E-4EE2-BFBC-BB969A4C1FDB}" sibTransId="{B8431588-11B5-4605-87B6-CF906257B798}"/>
    <dgm:cxn modelId="{F4F9E481-E381-496F-9692-09AF6F78C334}" type="presOf" srcId="{245527F1-E4D1-4D22-A040-165D4AAA2E35}" destId="{FB1AEDB2-5E09-43D3-BC83-A324C2C2C864}" srcOrd="0" destOrd="0" presId="urn:microsoft.com/office/officeart/2005/8/layout/radial1"/>
    <dgm:cxn modelId="{1CD08288-A858-4AD0-9FDB-C7EB00323B6D}" srcId="{1C4885D6-B82C-4013-9320-B7CCB5E72B27}" destId="{245527F1-E4D1-4D22-A040-165D4AAA2E35}" srcOrd="2" destOrd="0" parTransId="{3C92F093-9662-4A65-B720-5D56977D1F4F}" sibTransId="{B45A9AD9-9FB6-41B1-B7D2-2C73FA17BC7F}"/>
    <dgm:cxn modelId="{72FF0B8B-D68F-4E0E-A7A9-B47194E4BEBF}" type="presOf" srcId="{071855A4-319E-4EE2-BFBC-BB969A4C1FDB}" destId="{D1001906-F019-454B-B990-BBD6AD20232A}" srcOrd="0" destOrd="0" presId="urn:microsoft.com/office/officeart/2005/8/layout/radial1"/>
    <dgm:cxn modelId="{60AD339E-444C-4BC1-BF87-58A30ABB3E3E}" type="presOf" srcId="{FDB600AE-3475-4E48-8FF2-E68BADD429B5}" destId="{554B97D2-DFE4-4E7F-BB73-7759DCB9AE64}" srcOrd="0" destOrd="0" presId="urn:microsoft.com/office/officeart/2005/8/layout/radial1"/>
    <dgm:cxn modelId="{87BCE4AD-4816-4908-B113-8104DA337B25}" type="presOf" srcId="{8CF037EA-7EA4-42EB-A054-9523B5D29DBA}" destId="{97A50049-AB6A-4487-B327-686EBEBA9AF5}" srcOrd="1" destOrd="0" presId="urn:microsoft.com/office/officeart/2005/8/layout/radial1"/>
    <dgm:cxn modelId="{CBB64EBF-4A9F-454E-BDAF-3EC4EC101F1F}" srcId="{1C4885D6-B82C-4013-9320-B7CCB5E72B27}" destId="{FDB600AE-3475-4E48-8FF2-E68BADD429B5}" srcOrd="0" destOrd="0" parTransId="{8CF037EA-7EA4-42EB-A054-9523B5D29DBA}" sibTransId="{19376BFA-A789-4764-8CED-2CA8702CA7C4}"/>
    <dgm:cxn modelId="{CA9F2FC5-E34A-47D6-AA8A-553446979DF2}" srcId="{9D34FAF0-2C9B-4773-BD6A-B0E0325BCCA2}" destId="{1C4885D6-B82C-4013-9320-B7CCB5E72B27}" srcOrd="0" destOrd="0" parTransId="{725B02EC-ACDF-4875-9DC7-AD51EDA3A65F}" sibTransId="{F494AEFB-376B-453A-81B1-5EEB6FDA5539}"/>
    <dgm:cxn modelId="{61CD4CC7-86C8-4F87-8146-10D77C9FA22E}" type="presOf" srcId="{89532454-9A1C-4DE6-B203-FD520BFABAA3}" destId="{0A6D21EC-906F-41CA-827E-DDC6C23F21D3}" srcOrd="0" destOrd="0" presId="urn:microsoft.com/office/officeart/2005/8/layout/radial1"/>
    <dgm:cxn modelId="{58CE94D7-C81A-4D9F-A9F2-6674732B2D73}" type="presOf" srcId="{3C92F093-9662-4A65-B720-5D56977D1F4F}" destId="{9D46371C-FBC7-4177-92A1-155626FE7BAA}" srcOrd="1" destOrd="0" presId="urn:microsoft.com/office/officeart/2005/8/layout/radial1"/>
    <dgm:cxn modelId="{E0748BEF-C36D-499C-9A0F-71D3DE6BB126}" type="presOf" srcId="{071855A4-319E-4EE2-BFBC-BB969A4C1FDB}" destId="{B45DC4C4-73D9-490D-BEA4-976D43CF4AB6}" srcOrd="1" destOrd="0" presId="urn:microsoft.com/office/officeart/2005/8/layout/radial1"/>
    <dgm:cxn modelId="{5F2312FD-6D1C-4213-B36B-CF922B75B10B}" type="presOf" srcId="{1C4885D6-B82C-4013-9320-B7CCB5E72B27}" destId="{11208A3A-BF6D-4314-87EC-4FA8FC0805AB}" srcOrd="0" destOrd="0" presId="urn:microsoft.com/office/officeart/2005/8/layout/radial1"/>
    <dgm:cxn modelId="{774C45FA-D3A2-471A-B4C0-63ED89DA5338}" type="presParOf" srcId="{C5849E4B-1BED-4811-B800-8A8BCFA8D994}" destId="{11208A3A-BF6D-4314-87EC-4FA8FC0805AB}" srcOrd="0" destOrd="0" presId="urn:microsoft.com/office/officeart/2005/8/layout/radial1"/>
    <dgm:cxn modelId="{AB22047A-5B83-439E-A102-FA71A9E88285}" type="presParOf" srcId="{C5849E4B-1BED-4811-B800-8A8BCFA8D994}" destId="{DE3FA43E-F963-4A5F-BE28-BBD2A6DCC237}" srcOrd="1" destOrd="0" presId="urn:microsoft.com/office/officeart/2005/8/layout/radial1"/>
    <dgm:cxn modelId="{CCE4BDBE-6523-4EA4-A835-DD79B9350975}" type="presParOf" srcId="{DE3FA43E-F963-4A5F-BE28-BBD2A6DCC237}" destId="{97A50049-AB6A-4487-B327-686EBEBA9AF5}" srcOrd="0" destOrd="0" presId="urn:microsoft.com/office/officeart/2005/8/layout/radial1"/>
    <dgm:cxn modelId="{237199A3-15E8-4307-A2AF-D8C347560F5D}" type="presParOf" srcId="{C5849E4B-1BED-4811-B800-8A8BCFA8D994}" destId="{554B97D2-DFE4-4E7F-BB73-7759DCB9AE64}" srcOrd="2" destOrd="0" presId="urn:microsoft.com/office/officeart/2005/8/layout/radial1"/>
    <dgm:cxn modelId="{2306D9C3-4D90-46DA-8695-88264D1CDFF4}" type="presParOf" srcId="{C5849E4B-1BED-4811-B800-8A8BCFA8D994}" destId="{0D285883-C28C-4B78-A2BE-7F6626A25E0C}" srcOrd="3" destOrd="0" presId="urn:microsoft.com/office/officeart/2005/8/layout/radial1"/>
    <dgm:cxn modelId="{61799B0E-21D6-450D-8668-FA4349744A42}" type="presParOf" srcId="{0D285883-C28C-4B78-A2BE-7F6626A25E0C}" destId="{9D38F89D-A739-4463-A5E8-DFED5DE2F316}" srcOrd="0" destOrd="0" presId="urn:microsoft.com/office/officeart/2005/8/layout/radial1"/>
    <dgm:cxn modelId="{08C53191-074F-4FFC-B250-1DA5B09CC3A9}" type="presParOf" srcId="{C5849E4B-1BED-4811-B800-8A8BCFA8D994}" destId="{0A6D21EC-906F-41CA-827E-DDC6C23F21D3}" srcOrd="4" destOrd="0" presId="urn:microsoft.com/office/officeart/2005/8/layout/radial1"/>
    <dgm:cxn modelId="{6A796F7A-E324-4A23-B9B6-912A70503B8E}" type="presParOf" srcId="{C5849E4B-1BED-4811-B800-8A8BCFA8D994}" destId="{F917F3EB-4735-4EBF-A3A7-3DD4C3F3FD26}" srcOrd="5" destOrd="0" presId="urn:microsoft.com/office/officeart/2005/8/layout/radial1"/>
    <dgm:cxn modelId="{1F1C6EA1-7933-4D82-BB26-285DA12AD126}" type="presParOf" srcId="{F917F3EB-4735-4EBF-A3A7-3DD4C3F3FD26}" destId="{9D46371C-FBC7-4177-92A1-155626FE7BAA}" srcOrd="0" destOrd="0" presId="urn:microsoft.com/office/officeart/2005/8/layout/radial1"/>
    <dgm:cxn modelId="{B5A43790-2798-4526-A096-B4685C58C3A9}" type="presParOf" srcId="{C5849E4B-1BED-4811-B800-8A8BCFA8D994}" destId="{FB1AEDB2-5E09-43D3-BC83-A324C2C2C864}" srcOrd="6" destOrd="0" presId="urn:microsoft.com/office/officeart/2005/8/layout/radial1"/>
    <dgm:cxn modelId="{2F88D370-5FFB-4106-8370-40372F950639}" type="presParOf" srcId="{C5849E4B-1BED-4811-B800-8A8BCFA8D994}" destId="{D1001906-F019-454B-B990-BBD6AD20232A}" srcOrd="7" destOrd="0" presId="urn:microsoft.com/office/officeart/2005/8/layout/radial1"/>
    <dgm:cxn modelId="{5816E512-96A7-4D4C-81F7-D3169048B9CF}" type="presParOf" srcId="{D1001906-F019-454B-B990-BBD6AD20232A}" destId="{B45DC4C4-73D9-490D-BEA4-976D43CF4AB6}" srcOrd="0" destOrd="0" presId="urn:microsoft.com/office/officeart/2005/8/layout/radial1"/>
    <dgm:cxn modelId="{A363DA69-EFD9-4E23-B642-2C3E2C459410}" type="presParOf" srcId="{C5849E4B-1BED-4811-B800-8A8BCFA8D994}" destId="{0A4EE803-FEBE-47BE-9C18-44F20CB9DB0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08A3A-BF6D-4314-87EC-4FA8FC0805AB}">
      <dsp:nvSpPr>
        <dsp:cNvPr id="0" name=""/>
        <dsp:cNvSpPr/>
      </dsp:nvSpPr>
      <dsp:spPr>
        <a:xfrm>
          <a:off x="4709535" y="2232946"/>
          <a:ext cx="2630018" cy="2209259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IN" sz="4400" kern="1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পান</a:t>
          </a:r>
          <a:r>
            <a:rPr lang="en-US" sz="4400" kern="1200" dirty="0" err="1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ির</a:t>
          </a:r>
          <a:endParaRPr lang="en-US" sz="44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উৎস</a:t>
          </a:r>
          <a:endParaRPr lang="en-US" sz="4400" kern="1200" dirty="0">
            <a:solidFill>
              <a:srgbClr val="FF00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094692" y="2556484"/>
        <a:ext cx="1859704" cy="1562183"/>
      </dsp:txXfrm>
    </dsp:sp>
    <dsp:sp modelId="{DE3FA43E-F963-4A5F-BE28-BBD2A6DCC237}">
      <dsp:nvSpPr>
        <dsp:cNvPr id="0" name=""/>
        <dsp:cNvSpPr/>
      </dsp:nvSpPr>
      <dsp:spPr>
        <a:xfrm rot="5521797">
          <a:off x="5899560" y="2378324"/>
          <a:ext cx="317009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317009" y="135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6050140" y="2383915"/>
        <a:ext cx="15850" cy="15850"/>
      </dsp:txXfrm>
    </dsp:sp>
    <dsp:sp modelId="{554B97D2-DFE4-4E7F-BB73-7759DCB9AE64}">
      <dsp:nvSpPr>
        <dsp:cNvPr id="0" name=""/>
        <dsp:cNvSpPr/>
      </dsp:nvSpPr>
      <dsp:spPr>
        <a:xfrm>
          <a:off x="4144278" y="-114308"/>
          <a:ext cx="3910774" cy="26649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4716998" y="275964"/>
        <a:ext cx="2765334" cy="1884399"/>
      </dsp:txXfrm>
    </dsp:sp>
    <dsp:sp modelId="{0D285883-C28C-4B78-A2BE-7F6626A25E0C}">
      <dsp:nvSpPr>
        <dsp:cNvPr id="0" name=""/>
        <dsp:cNvSpPr/>
      </dsp:nvSpPr>
      <dsp:spPr>
        <a:xfrm rot="166266">
          <a:off x="7337094" y="3399257"/>
          <a:ext cx="482101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482101" y="135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66092" y="3400721"/>
        <a:ext cx="24105" cy="24105"/>
      </dsp:txXfrm>
    </dsp:sp>
    <dsp:sp modelId="{0A6D21EC-906F-41CA-827E-DDC6C23F21D3}">
      <dsp:nvSpPr>
        <dsp:cNvPr id="0" name=""/>
        <dsp:cNvSpPr/>
      </dsp:nvSpPr>
      <dsp:spPr>
        <a:xfrm>
          <a:off x="7816147" y="1986318"/>
          <a:ext cx="3529250" cy="304677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8332994" y="2432508"/>
        <a:ext cx="2495556" cy="2154395"/>
      </dsp:txXfrm>
    </dsp:sp>
    <dsp:sp modelId="{F917F3EB-4735-4EBF-A3A7-3DD4C3F3FD26}">
      <dsp:nvSpPr>
        <dsp:cNvPr id="0" name=""/>
        <dsp:cNvSpPr/>
      </dsp:nvSpPr>
      <dsp:spPr>
        <a:xfrm rot="5400000">
          <a:off x="6016461" y="4436772"/>
          <a:ext cx="16167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16167" y="135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24140" y="4449885"/>
        <a:ext cx="808" cy="808"/>
      </dsp:txXfrm>
    </dsp:sp>
    <dsp:sp modelId="{FB1AEDB2-5E09-43D3-BC83-A324C2C2C864}">
      <dsp:nvSpPr>
        <dsp:cNvPr id="0" name=""/>
        <dsp:cNvSpPr/>
      </dsp:nvSpPr>
      <dsp:spPr>
        <a:xfrm>
          <a:off x="4120973" y="4458373"/>
          <a:ext cx="3807142" cy="247546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4678516" y="4820897"/>
        <a:ext cx="2692056" cy="1750419"/>
      </dsp:txXfrm>
    </dsp:sp>
    <dsp:sp modelId="{D1001906-F019-454B-B990-BBD6AD20232A}">
      <dsp:nvSpPr>
        <dsp:cNvPr id="0" name=""/>
        <dsp:cNvSpPr/>
      </dsp:nvSpPr>
      <dsp:spPr>
        <a:xfrm rot="10823031">
          <a:off x="4364438" y="3314093"/>
          <a:ext cx="345142" cy="27033"/>
        </a:xfrm>
        <a:custGeom>
          <a:avLst/>
          <a:gdLst/>
          <a:ahLst/>
          <a:cxnLst/>
          <a:rect l="0" t="0" r="0" b="0"/>
          <a:pathLst>
            <a:path>
              <a:moveTo>
                <a:pt x="0" y="13516"/>
              </a:moveTo>
              <a:lnTo>
                <a:pt x="345142" y="135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528381" y="3318981"/>
        <a:ext cx="17257" cy="17257"/>
      </dsp:txXfrm>
    </dsp:sp>
    <dsp:sp modelId="{0A4EE803-FEBE-47BE-9C18-44F20CB9DB0D}">
      <dsp:nvSpPr>
        <dsp:cNvPr id="0" name=""/>
        <dsp:cNvSpPr/>
      </dsp:nvSpPr>
      <dsp:spPr>
        <a:xfrm>
          <a:off x="859790" y="1455994"/>
          <a:ext cx="3504687" cy="371744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1373040" y="2000400"/>
        <a:ext cx="2478187" cy="2628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340F8-F010-4931-B21E-0BD997687042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9233E-01D0-48A8-8BBD-0F2E58F63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9233E-01D0-48A8-8BBD-0F2E58F63C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2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9233E-01D0-48A8-8BBD-0F2E58F63C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9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7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7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1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1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9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5AC11-1246-4838-ACA7-4C413F423011}" type="datetimeFigureOut">
              <a:rPr lang="en-US" smtClean="0"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7B35-3F79-4F9E-9804-CB4C2B262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301"/>
            <a:ext cx="10840065" cy="50033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Terminator 4"/>
          <p:cNvSpPr/>
          <p:nvPr/>
        </p:nvSpPr>
        <p:spPr>
          <a:xfrm>
            <a:off x="2529349" y="5279922"/>
            <a:ext cx="6516680" cy="1463778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202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endParaRPr lang="en-US" sz="1202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353961"/>
            <a:ext cx="10087895" cy="46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7" y="212272"/>
            <a:ext cx="8229600" cy="664572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8507186" y="1992086"/>
            <a:ext cx="3684813" cy="2122714"/>
          </a:xfrm>
          <a:prstGeom prst="leftArrow">
            <a:avLst>
              <a:gd name="adj1" fmla="val 50000"/>
              <a:gd name="adj2" fmla="val 261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 দুষিত হচ্ছে</a:t>
            </a:r>
            <a:endParaRPr lang="en-US" sz="3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518557" y="179614"/>
            <a:ext cx="8180613" cy="1572986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ঘোষণা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9299" y="2159000"/>
            <a:ext cx="7320643" cy="355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 সংরক্ষণ</a:t>
            </a:r>
            <a:endParaRPr lang="en-US" sz="96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1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" r="14858"/>
          <a:stretch/>
        </p:blipFill>
        <p:spPr>
          <a:xfrm>
            <a:off x="6045201" y="114300"/>
            <a:ext cx="5765799" cy="65477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79" r="6100" b="6325"/>
          <a:stretch/>
        </p:blipFill>
        <p:spPr>
          <a:xfrm>
            <a:off x="266700" y="114300"/>
            <a:ext cx="5524502" cy="65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2" y="1143000"/>
            <a:ext cx="8471973" cy="5637290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253573" y="-16329"/>
            <a:ext cx="8955741" cy="111886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পানির বিভিন্ন উৎস</a:t>
            </a:r>
            <a:endParaRPr lang="en-US" sz="8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25546" y="2383971"/>
            <a:ext cx="3194310" cy="2090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সমুদ্র</a:t>
            </a:r>
            <a:endParaRPr lang="en-US" sz="96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79614"/>
            <a:ext cx="8278585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2114" y="1518557"/>
            <a:ext cx="3298371" cy="182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solidFill>
                  <a:schemeClr val="bg2">
                    <a:lumMod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কুয়া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8" y="314402"/>
            <a:ext cx="8817429" cy="59720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05258" y="1861456"/>
            <a:ext cx="2514600" cy="18451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নদী</a:t>
            </a:r>
            <a:endParaRPr lang="en-US" sz="9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9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93914"/>
            <a:ext cx="8670471" cy="6384472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9046029" y="1877787"/>
            <a:ext cx="3145971" cy="1665514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800" dirty="0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ঝরণা</a:t>
            </a:r>
            <a:endParaRPr lang="en-US" sz="8800" dirty="0"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36211853"/>
              </p:ext>
            </p:extLst>
          </p:nvPr>
        </p:nvGraphicFramePr>
        <p:xfrm>
          <a:off x="130629" y="114300"/>
          <a:ext cx="12061371" cy="6580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858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2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9" y="1445341"/>
            <a:ext cx="8021910" cy="5412659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114300" y="130629"/>
            <a:ext cx="10347055" cy="1191986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উপায়ে পানি সংরক্ষণ</a:t>
            </a:r>
            <a:endParaRPr lang="en-US" sz="6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8474529" y="1875295"/>
            <a:ext cx="3543299" cy="2370135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বৃষ্টির পানি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122371"/>
            <a:ext cx="8915399" cy="642538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8880530" y="681925"/>
            <a:ext cx="3311470" cy="248581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দূর থেকে পানি সংগ্রহ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953" y="103238"/>
            <a:ext cx="10420860" cy="1327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en-US" sz="9600" dirty="0" err="1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ক্ষক</a:t>
            </a:r>
            <a:r>
              <a:rPr lang="bn-IN" sz="96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পরিচিতি</a:t>
            </a:r>
            <a:endParaRPr lang="en-US" sz="96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4469" y="1430594"/>
            <a:ext cx="10253512" cy="59633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bn-BD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মোহাঃ আব্দুল আহাদ</a:t>
            </a:r>
            <a:endParaRPr lang="bn-BD" sz="4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BD" sz="4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প্রধান শিক্ষক</a:t>
            </a:r>
          </a:p>
          <a:p>
            <a:pPr algn="ctr">
              <a:defRPr/>
            </a:pPr>
            <a:r>
              <a:rPr lang="bn-BD" sz="4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মহারাজপুর সরকারি প্রাথমিক বিদ্যালয়</a:t>
            </a:r>
          </a:p>
          <a:p>
            <a:pPr algn="ctr">
              <a:defRPr/>
            </a:pPr>
            <a:r>
              <a:rPr lang="bn-BD" sz="4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সদর, চাঁপাইনবাবগঞ্জ </a:t>
            </a:r>
            <a:endParaRPr lang="en-US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4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436335"/>
            <a:ext cx="7200900" cy="5605235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498771" y="1796143"/>
            <a:ext cx="5388429" cy="1289957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7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পানির ট্যাঙ্ক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2759530" y="130628"/>
            <a:ext cx="6106886" cy="1159329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n-IN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 সংরক্ষণ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171" y="1551214"/>
            <a:ext cx="10695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IN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।আমরা টিউবয়েলের পানি সংরক্ষণ করতে পারি।</a:t>
            </a:r>
          </a:p>
          <a:p>
            <a:pPr algn="just"/>
            <a:r>
              <a:rPr lang="bn-IN" sz="5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২।বৃষ্টির পানি সংরক্ষণ করতে পারি।</a:t>
            </a:r>
          </a:p>
          <a:p>
            <a:pPr algn="just"/>
            <a:r>
              <a:rPr lang="bn-IN" sz="54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জলাশয়ের পাড় বেঁধে ও বজ্য মিশতে না দিয়ে পানি সংরক্ষণ করতে পারি।</a:t>
            </a:r>
          </a:p>
        </p:txBody>
      </p:sp>
    </p:spTree>
    <p:extLst>
      <p:ext uri="{BB962C8B-B14F-4D97-AF65-F5344CB8AC3E}">
        <p14:creationId xmlns:p14="http://schemas.microsoft.com/office/powerpoint/2010/main" val="11981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291264"/>
            <a:ext cx="7301505" cy="6332699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7478486" y="2155372"/>
            <a:ext cx="4713514" cy="152835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নদীর পরিস্কার পানি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228601"/>
            <a:ext cx="6482442" cy="643345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6727371" y="867905"/>
            <a:ext cx="5464629" cy="257742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পানিতে বিভিন্ন আবজনা মিশে দুষিত হচ্ছে।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762455" y="187428"/>
            <a:ext cx="6337300" cy="1028700"/>
          </a:xfrm>
          <a:prstGeom prst="flowChartTerminator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7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পানির অপচয়</a:t>
            </a:r>
            <a:endParaRPr lang="en-US" sz="7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9" y="1456623"/>
            <a:ext cx="11621729" cy="51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76941" y="163088"/>
            <a:ext cx="10777502" cy="1094281"/>
          </a:xfrm>
          <a:prstGeom prst="flowChartTermina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 ভাবে আমরা পানির অপচয় রোধ করতে পারি</a:t>
            </a:r>
            <a:endParaRPr lang="en-US" sz="4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1" y="1420585"/>
            <a:ext cx="6351815" cy="5029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5342" y="1996192"/>
            <a:ext cx="51924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IN" sz="6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১।প্রয়োজন ছাড়া পানির ট্যাপ বন্ধ রাখা।</a:t>
            </a:r>
          </a:p>
        </p:txBody>
      </p:sp>
    </p:spTree>
    <p:extLst>
      <p:ext uri="{BB962C8B-B14F-4D97-AF65-F5344CB8AC3E}">
        <p14:creationId xmlns:p14="http://schemas.microsoft.com/office/powerpoint/2010/main" val="14982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391886"/>
            <a:ext cx="6809013" cy="61558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15200" y="2549311"/>
            <a:ext cx="47189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IN" sz="6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পানির লাইন মেরামত করা।</a:t>
            </a:r>
          </a:p>
        </p:txBody>
      </p:sp>
    </p:spTree>
    <p:extLst>
      <p:ext uri="{BB962C8B-B14F-4D97-AF65-F5344CB8AC3E}">
        <p14:creationId xmlns:p14="http://schemas.microsoft.com/office/powerpoint/2010/main" val="9021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" y="0"/>
            <a:ext cx="749770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99514" y="17208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IN" sz="72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bn-IN" sz="5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প্রয়োজনের অতিরিক্ত পানি ব্যবহার না করা</a:t>
            </a:r>
            <a:endParaRPr lang="en-US" sz="7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0" y="-117929"/>
            <a:ext cx="6134100" cy="1651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sz="66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" y="1533071"/>
            <a:ext cx="6597269" cy="5324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6729" y="1332854"/>
            <a:ext cx="5165271" cy="19228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 দুষণের কারণের একটি তালিকা তৈরি কর।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lowchart: Decision 2"/>
          <p:cNvSpPr/>
          <p:nvPr/>
        </p:nvSpPr>
        <p:spPr>
          <a:xfrm>
            <a:off x="8229600" y="-183243"/>
            <a:ext cx="2759527" cy="1369785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সবুজ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8244" y="5324929"/>
            <a:ext cx="5023756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পানির বিভিন্ন উৎসের নাম লিখ।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8490856" y="3737428"/>
            <a:ext cx="2237014" cy="1587500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নীল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9700" y="0"/>
            <a:ext cx="5346700" cy="1600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8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755058"/>
            <a:ext cx="5575300" cy="25662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পানীয় জল ও পানের অযোগ্য জলের একটি তালিকা তৈরি কর।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950" y="4476134"/>
            <a:ext cx="5511800" cy="21458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মানুষের জন্য পানির গুরুত্ব বণনা  কর।</a:t>
            </a:r>
            <a:endParaRPr lang="en-US" sz="5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04800"/>
            <a:ext cx="5994400" cy="63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5514" y="261258"/>
            <a:ext cx="7230513" cy="8546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1239080" y="1462375"/>
            <a:ext cx="8389258" cy="5453743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বিজ্ঞান</a:t>
            </a:r>
          </a:p>
          <a:p>
            <a:pPr algn="ctr"/>
            <a:r>
              <a:rPr lang="bn-IN" sz="48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 ৩য়</a:t>
            </a:r>
          </a:p>
          <a:p>
            <a:pPr algn="ctr"/>
            <a:r>
              <a:rPr lang="bn-IN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পাঠঃপানি সংরক্ষণ</a:t>
            </a:r>
          </a:p>
          <a:p>
            <a:pPr algn="ctr"/>
            <a:r>
              <a:rPr lang="bn-IN" sz="4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পাঠ্যাংশঃ মানুষ বায়ু ---------করতে পারে।</a:t>
            </a:r>
          </a:p>
          <a:p>
            <a:pPr algn="ctr"/>
            <a:r>
              <a:rPr lang="bn-IN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৪০ মিনিট</a:t>
            </a:r>
          </a:p>
          <a:p>
            <a:pPr algn="ctr"/>
            <a:r>
              <a:rPr lang="bn-IN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তারিখঃ ০৪/০৫/২০১৯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0" y="103239"/>
            <a:ext cx="4660490" cy="2906661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72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7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0" y="3495368"/>
            <a:ext cx="4508500" cy="286118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নিকট পরিবেশ প</a:t>
            </a:r>
            <a:r>
              <a:rPr lang="en-US" sz="40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র্য</a:t>
            </a:r>
            <a:r>
              <a:rPr lang="bn-IN" sz="40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বেক্ষণ করে পানি সংরক্ষণের তালিকা তৈরি কর। </a:t>
            </a:r>
            <a:endParaRPr lang="en-US" sz="4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5" y="280218"/>
            <a:ext cx="6978376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964445" y="3757104"/>
            <a:ext cx="4864100" cy="314960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9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15" y="38100"/>
            <a:ext cx="6489485" cy="37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743200" y="228600"/>
            <a:ext cx="7249886" cy="1649186"/>
          </a:xfrm>
          <a:prstGeom prst="flowChartTermina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9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9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271" y="2334987"/>
            <a:ext cx="116912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4400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৩.১.১ পানির উৎস চিহ্নিত করতে  পারবে।</a:t>
            </a:r>
          </a:p>
          <a:p>
            <a:pPr algn="just"/>
            <a:r>
              <a:rPr lang="bn-IN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৩.২.১ পানীয় জল ও পানের অযোগ্য জল               চিহ্নিত করতে পারবে।</a:t>
            </a:r>
          </a:p>
          <a:p>
            <a:pPr algn="just"/>
            <a:r>
              <a:rPr lang="bn-IN" sz="44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৩.৩.১ মানুষের জন্য পানির গুরুত্ব বর্ণনা            করতে পারবে।</a:t>
            </a:r>
          </a:p>
        </p:txBody>
      </p:sp>
    </p:spTree>
    <p:extLst>
      <p:ext uri="{BB962C8B-B14F-4D97-AF65-F5344CB8AC3E}">
        <p14:creationId xmlns:p14="http://schemas.microsoft.com/office/powerpoint/2010/main" val="229332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0" y="130629"/>
            <a:ext cx="12191999" cy="6858000"/>
          </a:xfrm>
          <a:prstGeom prst="star6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96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চলো আমরা ছবি দেখি</a:t>
            </a:r>
            <a:endParaRPr lang="en-US" sz="1196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6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5" y="114299"/>
            <a:ext cx="6155873" cy="5241471"/>
          </a:xfrm>
          <a:prstGeom prst="rect">
            <a:avLst/>
          </a:prstGeom>
        </p:spPr>
      </p:pic>
      <p:sp>
        <p:nvSpPr>
          <p:cNvPr id="4" name="Flowchart: Terminator 3"/>
          <p:cNvSpPr/>
          <p:nvPr/>
        </p:nvSpPr>
        <p:spPr>
          <a:xfrm>
            <a:off x="127906" y="5642489"/>
            <a:ext cx="6264729" cy="1213757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দেখছ</a:t>
            </a:r>
            <a:r>
              <a:rPr lang="en-US" sz="54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4299"/>
            <a:ext cx="5295900" cy="524147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15101" y="5845629"/>
            <a:ext cx="1257300" cy="489857"/>
          </a:xfrm>
          <a:prstGeom prst="rightArrow">
            <a:avLst>
              <a:gd name="adj1" fmla="val 6347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Terminator 5"/>
          <p:cNvSpPr/>
          <p:nvPr/>
        </p:nvSpPr>
        <p:spPr>
          <a:xfrm>
            <a:off x="8017329" y="5483678"/>
            <a:ext cx="3641271" cy="1213758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বৃষ্টি হচ্ছে</a:t>
            </a:r>
            <a:endParaRPr lang="en-US" sz="60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279399"/>
            <a:ext cx="11332028" cy="5272315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342901" y="5718875"/>
            <a:ext cx="5341567" cy="94590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4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4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684468" y="5839279"/>
            <a:ext cx="1859332" cy="76856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7788729" y="5839279"/>
            <a:ext cx="3886200" cy="768567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জলপ্রপাত</a:t>
            </a:r>
            <a:endParaRPr lang="en-US" sz="6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243114"/>
            <a:ext cx="11478986" cy="5357586"/>
          </a:xfrm>
          <a:prstGeom prst="rect">
            <a:avLst/>
          </a:prstGeom>
        </p:spPr>
      </p:pic>
      <p:sp>
        <p:nvSpPr>
          <p:cNvPr id="4" name="Flowchart: Terminator 3"/>
          <p:cNvSpPr/>
          <p:nvPr/>
        </p:nvSpPr>
        <p:spPr>
          <a:xfrm>
            <a:off x="310243" y="5918200"/>
            <a:ext cx="6662057" cy="9398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উপরের ছবিটি কিসের ?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7723414" y="5918200"/>
            <a:ext cx="4065815" cy="760185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>
                <a:solidFill>
                  <a:schemeClr val="bg2">
                    <a:lumMod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টিউবয়েল</a:t>
            </a:r>
            <a:endParaRPr lang="en-US" sz="6600" dirty="0">
              <a:solidFill>
                <a:schemeClr val="bg2">
                  <a:lumMod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115878" y="114300"/>
            <a:ext cx="8338088" cy="898071"/>
          </a:xfrm>
          <a:prstGeom prst="flowChartTermina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ছবিতে কী দেখছ?</a:t>
            </a:r>
            <a:endParaRPr lang="en-US" sz="54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1188357"/>
            <a:ext cx="11005457" cy="54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255</Words>
  <Application>Microsoft Office PowerPoint</Application>
  <PresentationFormat>Widescreen</PresentationFormat>
  <Paragraphs>63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NikoshBAN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DPE</dc:creator>
  <cp:lastModifiedBy>DPE</cp:lastModifiedBy>
  <cp:revision>155</cp:revision>
  <dcterms:created xsi:type="dcterms:W3CDTF">2019-05-04T07:52:51Z</dcterms:created>
  <dcterms:modified xsi:type="dcterms:W3CDTF">2020-04-07T13:51:06Z</dcterms:modified>
</cp:coreProperties>
</file>