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60" r:id="rId5"/>
    <p:sldId id="263" r:id="rId6"/>
    <p:sldId id="268" r:id="rId7"/>
    <p:sldId id="262" r:id="rId8"/>
    <p:sldId id="269" r:id="rId9"/>
    <p:sldId id="27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E699"/>
    <a:srgbClr val="F4B1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03" autoAdjust="0"/>
  </p:normalViewPr>
  <p:slideViewPr>
    <p:cSldViewPr snapToGrid="0">
      <p:cViewPr varScale="1">
        <p:scale>
          <a:sx n="79" d="100"/>
          <a:sy n="79" d="100"/>
        </p:scale>
        <p:origin x="-10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AF2B5C-3DF6-4CE4-9A9F-37723246ABC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46DEBB-35D8-4E51-BB7C-D3D887DF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stafizur\Pictures\light\motion\imagesRS0P2D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0" y="12032"/>
            <a:ext cx="10780294" cy="6793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147" y="12032"/>
            <a:ext cx="11225464" cy="140138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n-BD" sz="8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12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379" y="2478506"/>
            <a:ext cx="12047621" cy="35854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bn-IN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দণ্ডের</a:t>
            </a:r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bn-IN" sz="19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 এবং সমান ভরের অপর একটি দণ্ড নিয়ে একই অক্ষ বরাবর </a:t>
            </a:r>
            <a:r>
              <a:rPr lang="bn-IN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দণ্ডটির </a:t>
            </a:r>
            <a:r>
              <a:rPr lang="bn-IN" sz="19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দিকে স্থাপন করে ঐ অক্ষ সাপেক্ষে জড়তার </a:t>
            </a:r>
            <a:r>
              <a:rPr lang="bn-IN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ভ্রামক কীভাবে পরিমাপ</a:t>
            </a:r>
            <a:r>
              <a:rPr lang="bn-BD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করবে?  </a:t>
            </a:r>
            <a:endParaRPr lang="bn-IN" sz="19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529390" y="204537"/>
            <a:ext cx="10607952" cy="1707000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1663" y="367161"/>
            <a:ext cx="4523874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0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15" y="492025"/>
            <a:ext cx="10442448" cy="1862733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2296071"/>
            <a:ext cx="11408229" cy="4225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জড়তার ভ্রামক কী?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চক্রগতির ব্যাসার্ধ বলতে কী বুঝ?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 চাকতির নিজ অক্ষ সাপেক্ষে জড়তার ভ্রামক কীভাবে পরিমাপ করতে হবে?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সিলিন্ডারটিকে একই আকৃতির গোলকে পরিণত করলে জড়তার ভ্রামকের পরিবর্তন হবে কিনা?</a:t>
            </a:r>
          </a:p>
        </p:txBody>
      </p:sp>
      <p:sp>
        <p:nvSpPr>
          <p:cNvPr id="4" name="Flowchart: Card 3"/>
          <p:cNvSpPr/>
          <p:nvPr/>
        </p:nvSpPr>
        <p:spPr>
          <a:xfrm>
            <a:off x="2249906" y="168443"/>
            <a:ext cx="8991436" cy="19549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0831" y="790064"/>
            <a:ext cx="430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8620" y="369990"/>
            <a:ext cx="4462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379" y="2670048"/>
            <a:ext cx="11875167" cy="32982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সরু ও সুষম দন্ডের ভর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2kg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দৈর্ঘ্য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4m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দন্ডটিকে সমআয়তনের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0.8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ব্যাসার্ধের নিরেট গোলকে পরিণত করলে জড়তার ভ্রামক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 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পরিমাপ কর।</a:t>
            </a:r>
            <a:r>
              <a:rPr lang="bn-IN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97833" y="180474"/>
            <a:ext cx="10659978" cy="1668443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2906" y="295254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1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7340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bn-IN" sz="28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910389" y="208715"/>
            <a:ext cx="10515600" cy="151988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42" y="2060385"/>
            <a:ext cx="2510461" cy="3020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56411" y="1973178"/>
            <a:ext cx="8842446" cy="44196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 of physics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Boalia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Bazar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Madrasah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Ullapara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Sirajgonj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01722562843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saifa9787@gmail.com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602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115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9277" y="2542513"/>
            <a:ext cx="10515600" cy="3543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marL="0" indent="0" algn="ctr">
              <a:buNone/>
            </a:pP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(১ম পত্র) </a:t>
            </a:r>
            <a:endParaRPr lang="bn-IN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 </a:t>
            </a:r>
          </a:p>
          <a:p>
            <a:pPr marL="0" indent="0" algn="ctr">
              <a:buNone/>
            </a:pPr>
            <a:r>
              <a:rPr lang="bn-IN" sz="5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নিউটনীয় বলবিদ্যা</a:t>
            </a:r>
            <a:endParaRPr lang="en-US" sz="5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1906" y="2141627"/>
            <a:ext cx="10659980" cy="4592267"/>
          </a:xfrm>
          <a:prstGeom prst="ellipse">
            <a:avLst/>
          </a:prstGeom>
          <a:solidFill>
            <a:srgbClr val="F4B183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6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70021" y="505237"/>
            <a:ext cx="10058399" cy="181685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8" y="500062"/>
            <a:ext cx="8470232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1885" y="3218687"/>
            <a:ext cx="11146971" cy="2456399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জড়তার ভ্রামক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1757982"/>
            <a:ext cx="11723756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জড়তার ভ্রামক ও চক্রগতির ব্যাসার্ধ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bn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বস্তুর জড়তার ভ্রামক পরিমাপ করতে পারবে।</a:t>
            </a:r>
          </a:p>
          <a:p>
            <a:pPr>
              <a:lnSpc>
                <a:spcPct val="150000"/>
              </a:lnSpc>
            </a:pPr>
            <a:r>
              <a:rPr lang="bn-IN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আকৃতিগত পরিবর্তনে জড়তার ভ্রামকের পরিবর্তন ব্যাখ্যা করতে পারবে। </a:t>
            </a:r>
          </a:p>
          <a:p>
            <a:endParaRPr lang="bn-IN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"/>
            <a:ext cx="12192000" cy="13595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2679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0367" y="511322"/>
            <a:ext cx="3438144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0" y="98855"/>
            <a:ext cx="12191999" cy="160637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6714" y="178769"/>
            <a:ext cx="335852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8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 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76" y="1806441"/>
            <a:ext cx="10404390" cy="45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76275"/>
            <a:ext cx="10948988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দেখি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>
              <a:buNone/>
            </a:pP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1130546"/>
              </p:ext>
            </p:extLst>
          </p:nvPr>
        </p:nvGraphicFramePr>
        <p:xfrm>
          <a:off x="1818488" y="3337698"/>
          <a:ext cx="7603957" cy="2383107"/>
        </p:xfrm>
        <a:graphic>
          <a:graphicData uri="http://schemas.openxmlformats.org/presentationml/2006/ole">
            <p:oleObj spid="_x0000_s110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30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215" y="1325217"/>
            <a:ext cx="9719124" cy="4678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399" y="210848"/>
            <a:ext cx="1100182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বস্তুর জড়তার ভ্রামক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2508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24" y="2690335"/>
            <a:ext cx="11995484" cy="3046988"/>
          </a:xfrm>
          <a:prstGeom prst="rect">
            <a:avLst/>
          </a:prstGeom>
          <a:solidFill>
            <a:srgbClr val="FFE699">
              <a:alpha val="61961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সরু ও সুষম দন্ডের ভর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দৈর্ঘ্য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দন্ডটির এক প্রান্ত দিয়ে গমনকারী অক্ষ সাপেক্ষে জড়তার ভ্রামক কত পরিমাপ কর।</a:t>
            </a:r>
            <a:endParaRPr lang="bn-BD" sz="8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76726" y="168442"/>
            <a:ext cx="11117179" cy="150394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711</TotalTime>
  <Words>223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Oriel</vt:lpstr>
      <vt:lpstr>Packager Shell Object</vt:lpstr>
      <vt:lpstr>     সবাইকে ফুলেল শুভেচ্ছা</vt:lpstr>
      <vt:lpstr>Slide 2</vt:lpstr>
      <vt:lpstr>পাঠ পরিচিতি</vt:lpstr>
      <vt:lpstr>আজকের পাঠ</vt:lpstr>
      <vt:lpstr>Slide 5</vt:lpstr>
      <vt:lpstr>Slide 6</vt:lpstr>
      <vt:lpstr>Slide 7</vt:lpstr>
      <vt:lpstr>Slide 8</vt:lpstr>
      <vt:lpstr>Slide 9</vt:lpstr>
      <vt:lpstr>Slide 10</vt:lpstr>
      <vt:lpstr> 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One Tech</cp:lastModifiedBy>
  <cp:revision>90</cp:revision>
  <dcterms:created xsi:type="dcterms:W3CDTF">2017-01-23T14:27:45Z</dcterms:created>
  <dcterms:modified xsi:type="dcterms:W3CDTF">2020-04-08T07:13:41Z</dcterms:modified>
</cp:coreProperties>
</file>