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74" r:id="rId18"/>
    <p:sldId id="276" r:id="rId19"/>
    <p:sldId id="27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86372" autoAdjust="0"/>
  </p:normalViewPr>
  <p:slideViewPr>
    <p:cSldViewPr snapToGrid="0">
      <p:cViewPr varScale="1">
        <p:scale>
          <a:sx n="60" d="100"/>
          <a:sy n="60" d="100"/>
        </p:scale>
        <p:origin x="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ADF3-8E1C-492F-AF36-13CCD3C6A85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879C-89AB-4BF1-B7A4-7BF29BC2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1879C-89AB-4BF1-B7A4-7BF29BC26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1879C-89AB-4BF1-B7A4-7BF29BC26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3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0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3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6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4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8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3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9FAD-8544-4D55-BDA3-EFB9B8AE6AE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A0FDC8F-058F-477D-B786-2E00D24EE0C6}"/>
              </a:ext>
            </a:extLst>
          </p:cNvPr>
          <p:cNvSpPr/>
          <p:nvPr/>
        </p:nvSpPr>
        <p:spPr>
          <a:xfrm>
            <a:off x="11218798" y="4677750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9137E4-0A69-490D-AD82-DB724A072A42}"/>
              </a:ext>
            </a:extLst>
          </p:cNvPr>
          <p:cNvSpPr/>
          <p:nvPr/>
        </p:nvSpPr>
        <p:spPr>
          <a:xfrm>
            <a:off x="9661868" y="4676381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D9ED24-2E21-40AD-AFE5-7905AA36EB44}"/>
              </a:ext>
            </a:extLst>
          </p:cNvPr>
          <p:cNvSpPr/>
          <p:nvPr/>
        </p:nvSpPr>
        <p:spPr>
          <a:xfrm>
            <a:off x="7822603" y="4688141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CDE443-46BF-4DD9-9A49-9C7170614C43}"/>
              </a:ext>
            </a:extLst>
          </p:cNvPr>
          <p:cNvSpPr/>
          <p:nvPr/>
        </p:nvSpPr>
        <p:spPr>
          <a:xfrm>
            <a:off x="6106210" y="467642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EF0B3C-3A3B-4C2C-B6EB-6D21801D705A}"/>
              </a:ext>
            </a:extLst>
          </p:cNvPr>
          <p:cNvSpPr/>
          <p:nvPr/>
        </p:nvSpPr>
        <p:spPr>
          <a:xfrm>
            <a:off x="4367463" y="474917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3A781B-A8C2-4B16-9DEE-32F37AAF7D4C}"/>
              </a:ext>
            </a:extLst>
          </p:cNvPr>
          <p:cNvSpPr/>
          <p:nvPr/>
        </p:nvSpPr>
        <p:spPr>
          <a:xfrm>
            <a:off x="2738709" y="477517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357DE-F37A-4BC4-B7BA-7208C9D8CB3E}"/>
              </a:ext>
            </a:extLst>
          </p:cNvPr>
          <p:cNvSpPr/>
          <p:nvPr/>
        </p:nvSpPr>
        <p:spPr>
          <a:xfrm>
            <a:off x="897943" y="4677224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EF636-EFB4-4F10-B225-7E0D417446BB}"/>
              </a:ext>
            </a:extLst>
          </p:cNvPr>
          <p:cNvSpPr/>
          <p:nvPr/>
        </p:nvSpPr>
        <p:spPr>
          <a:xfrm>
            <a:off x="0" y="450167"/>
            <a:ext cx="12192000" cy="154744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D02EF1D-9AFE-4A87-A9E5-816EBBE220C7}"/>
              </a:ext>
            </a:extLst>
          </p:cNvPr>
          <p:cNvGrpSpPr/>
          <p:nvPr/>
        </p:nvGrpSpPr>
        <p:grpSpPr>
          <a:xfrm>
            <a:off x="12681362" y="246904"/>
            <a:ext cx="10375000" cy="3303941"/>
            <a:chOff x="985479" y="245002"/>
            <a:chExt cx="10375000" cy="33039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1C27BC-2E43-49B7-8DFF-43661F64E144}"/>
                </a:ext>
              </a:extLst>
            </p:cNvPr>
            <p:cNvGrpSpPr/>
            <p:nvPr/>
          </p:nvGrpSpPr>
          <p:grpSpPr>
            <a:xfrm>
              <a:off x="985479" y="253862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7B7A928-7991-4FF6-8A34-93B0912F88D6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73A33C4-EB2C-46B9-AFC1-242B44A7EAE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EAE3D5C-50A0-4D0F-B06F-51A12C58DBF3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3C93CC-9FC6-49E8-A34D-633725ECE90C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C3EA1F9-BEE5-4BEB-B892-EC9BAC287F5B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B668C95-64E2-4A8E-9EE9-57161FED39BD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E41C592-BC09-42F8-B1E5-BF368F4FED83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E033F9-8CE3-4631-98F1-014C46A7E846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BACFBBE-F89E-4852-900C-B1980AD3F01E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7FD42C-E2B9-4D9A-863A-782A6EFBE9E7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8939797-60E5-4B95-87E5-8199CB2DC62D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6DF06BE-1994-40D1-9F41-FFB48BCFE698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err="1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endParaRPr lang="en-US" sz="6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4444C0F-749C-43E7-AC7A-49301133BD06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0D653AB-98F2-4A52-9016-3C1E36A9CD88}"/>
                </a:ext>
              </a:extLst>
            </p:cNvPr>
            <p:cNvGrpSpPr/>
            <p:nvPr/>
          </p:nvGrpSpPr>
          <p:grpSpPr>
            <a:xfrm>
              <a:off x="3909735" y="247857"/>
              <a:ext cx="1405263" cy="3295081"/>
              <a:chOff x="4762277" y="252047"/>
              <a:chExt cx="1347085" cy="329508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50D137-BE86-4E04-A85A-E7A5161C3D13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67D208E-F1AC-460F-AA0C-D5939FEF5A7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887DF83-49CD-4E45-9B20-E549FFA556B8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72E117A-85AA-49DC-8099-EE81315D515D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8FCC5C-14E1-41C3-A069-14135D65D3EC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A85947C-4A7C-4B46-B5F8-CDD0E2D21AD5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48B8E55-EC83-4333-AFE9-54BC90EFE6B4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C4C3A43-A2C8-41DB-9DC8-E9FED7617C5C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A868967-F076-4C02-A8F6-FB33BF97722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65AC700-4C82-4F29-AF52-BEEA195D1CE3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2E29925-C049-4085-AA25-B34FC0A8151A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7BD303D-5493-47E8-B3B6-5C80C065C89A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41C90E4-2FF1-4E71-B928-31FBAC2B16C3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D76275-D29C-4D94-A248-97C93A2FF1B4}"/>
                </a:ext>
              </a:extLst>
            </p:cNvPr>
            <p:cNvGrpSpPr/>
            <p:nvPr/>
          </p:nvGrpSpPr>
          <p:grpSpPr>
            <a:xfrm>
              <a:off x="6991941" y="245002"/>
              <a:ext cx="1347085" cy="3295081"/>
              <a:chOff x="4762277" y="252047"/>
              <a:chExt cx="1347085" cy="3295081"/>
            </a:xfrm>
            <a:solidFill>
              <a:schemeClr val="accent1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484DB41-464E-4429-BE3A-4FF8D9D15E11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30C3430-F612-4BD3-919A-4DDB4C382D40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1EF9370-F314-4A4C-89C6-FCA5FF47F9B7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DDCEEF6-1F28-4D12-A8C5-72FC74C20AA1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392E946-FC15-4F17-AFDB-F5353EA94586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0AF60EC-FB94-4219-B2C0-DBD86E54240A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2EEA00F-FE2D-4977-8AB1-4D4FEFFFE25F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D654271-BFA6-4DFF-9AF2-7CA7B553EBA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779F8FD-69C8-49CB-8CD5-DF30446BA2A3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4BC4303-ADF8-4896-BC47-0FE60CEAA119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B52326B-3906-45F5-A711-7B525A72C41B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F48B9B9-91DC-43C8-9FCE-C88C383A7489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9CE779-95B7-4170-BA13-D9D6061D465B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D78DBC-9B31-4E7D-8DCA-DC4061E33672}"/>
                </a:ext>
              </a:extLst>
            </p:cNvPr>
            <p:cNvGrpSpPr/>
            <p:nvPr/>
          </p:nvGrpSpPr>
          <p:grpSpPr>
            <a:xfrm>
              <a:off x="10013394" y="251760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8627B27-B9F3-42FE-B614-AB233A0E85E9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E6E5E45-F812-4804-8F8E-3D49948BB0B5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0CA47FE-B022-486A-B80B-4257798747EE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6A0307A-A0F1-41A8-A70F-727260666A88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77687AE-4890-4155-8777-83B1B5E844D0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DE00F14-9595-4DF7-BA7B-3240DEDA300E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8A2830D-DDC4-41E1-87DA-35EF0EADE0F7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A32D293-7F53-4D2C-AA03-B572C18C9ED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ED0AE88-D1B1-4FB5-8623-5CBA79F1596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156646A-5FC5-476F-A74D-1186FB354F20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B74D351-6907-4E78-8AE0-C3798A7497D8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B0EF76C-1800-4FD1-9445-843A8393ADBF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D7DE5F0-F2BB-4A2C-A8ED-C809B72D29EC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ED88B4-B525-4226-8280-E49D46B5DE4E}"/>
              </a:ext>
            </a:extLst>
          </p:cNvPr>
          <p:cNvSpPr/>
          <p:nvPr/>
        </p:nvSpPr>
        <p:spPr>
          <a:xfrm>
            <a:off x="123092" y="3931810"/>
            <a:ext cx="11922370" cy="2114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F2A625-CD96-4098-B562-52C9665488B7}"/>
              </a:ext>
            </a:extLst>
          </p:cNvPr>
          <p:cNvGrpSpPr/>
          <p:nvPr/>
        </p:nvGrpSpPr>
        <p:grpSpPr>
          <a:xfrm>
            <a:off x="2076840" y="4024929"/>
            <a:ext cx="1456239" cy="1456239"/>
            <a:chOff x="1339715" y="4086977"/>
            <a:chExt cx="1456239" cy="1456239"/>
          </a:xfrm>
        </p:grpSpPr>
        <p:sp>
          <p:nvSpPr>
            <p:cNvPr id="3" name="Star: 4 Points 2">
              <a:extLst>
                <a:ext uri="{FF2B5EF4-FFF2-40B4-BE49-F238E27FC236}">
                  <a16:creationId xmlns:a16="http://schemas.microsoft.com/office/drawing/2014/main" id="{BF53E004-35AF-4BCE-8074-16E18A8EBE28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C2683005-6AD9-4EB0-8FB6-1D2C9A5B4632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666B54-841B-4AB7-ABF2-1C4A809FCED3}"/>
              </a:ext>
            </a:extLst>
          </p:cNvPr>
          <p:cNvGrpSpPr/>
          <p:nvPr/>
        </p:nvGrpSpPr>
        <p:grpSpPr>
          <a:xfrm>
            <a:off x="245890" y="4031270"/>
            <a:ext cx="1456239" cy="1456239"/>
            <a:chOff x="1339715" y="4086977"/>
            <a:chExt cx="1456239" cy="1456239"/>
          </a:xfrm>
        </p:grpSpPr>
        <p:sp>
          <p:nvSpPr>
            <p:cNvPr id="67" name="Star: 4 Points 66">
              <a:extLst>
                <a:ext uri="{FF2B5EF4-FFF2-40B4-BE49-F238E27FC236}">
                  <a16:creationId xmlns:a16="http://schemas.microsoft.com/office/drawing/2014/main" id="{4EBE9E7A-0224-400E-9103-7198A770F2AF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4 Points 67">
              <a:extLst>
                <a:ext uri="{FF2B5EF4-FFF2-40B4-BE49-F238E27FC236}">
                  <a16:creationId xmlns:a16="http://schemas.microsoft.com/office/drawing/2014/main" id="{11B8241B-1D7B-4799-9429-F381A8A7438A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12E6186-CB25-47BD-B52F-A59BDBA56FEC}"/>
              </a:ext>
            </a:extLst>
          </p:cNvPr>
          <p:cNvGrpSpPr/>
          <p:nvPr/>
        </p:nvGrpSpPr>
        <p:grpSpPr>
          <a:xfrm>
            <a:off x="3728051" y="4019688"/>
            <a:ext cx="1456239" cy="1456239"/>
            <a:chOff x="1339715" y="4086977"/>
            <a:chExt cx="1456239" cy="1456239"/>
          </a:xfrm>
        </p:grpSpPr>
        <p:sp>
          <p:nvSpPr>
            <p:cNvPr id="70" name="Star: 4 Points 69">
              <a:extLst>
                <a:ext uri="{FF2B5EF4-FFF2-40B4-BE49-F238E27FC236}">
                  <a16:creationId xmlns:a16="http://schemas.microsoft.com/office/drawing/2014/main" id="{A063DF07-3E8E-4E68-9719-8E371A6C497A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4 Points 70">
              <a:extLst>
                <a:ext uri="{FF2B5EF4-FFF2-40B4-BE49-F238E27FC236}">
                  <a16:creationId xmlns:a16="http://schemas.microsoft.com/office/drawing/2014/main" id="{FB774216-7466-49FB-9784-F838E47E125E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33F4779-23BD-46F2-8FD0-F1886C5E6F50}"/>
              </a:ext>
            </a:extLst>
          </p:cNvPr>
          <p:cNvGrpSpPr/>
          <p:nvPr/>
        </p:nvGrpSpPr>
        <p:grpSpPr>
          <a:xfrm>
            <a:off x="5467166" y="4009937"/>
            <a:ext cx="1456239" cy="1456239"/>
            <a:chOff x="1339715" y="4086977"/>
            <a:chExt cx="1456239" cy="1456239"/>
          </a:xfrm>
        </p:grpSpPr>
        <p:sp>
          <p:nvSpPr>
            <p:cNvPr id="73" name="Star: 4 Points 72">
              <a:extLst>
                <a:ext uri="{FF2B5EF4-FFF2-40B4-BE49-F238E27FC236}">
                  <a16:creationId xmlns:a16="http://schemas.microsoft.com/office/drawing/2014/main" id="{08FEE9D2-5B38-47A9-ABC3-F8E0BF7283D7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4 Points 73">
              <a:extLst>
                <a:ext uri="{FF2B5EF4-FFF2-40B4-BE49-F238E27FC236}">
                  <a16:creationId xmlns:a16="http://schemas.microsoft.com/office/drawing/2014/main" id="{3796B635-8514-44F6-AFD3-4420BDA01A71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0B33D9-0614-45D5-B5EB-4E71940B6319}"/>
              </a:ext>
            </a:extLst>
          </p:cNvPr>
          <p:cNvGrpSpPr/>
          <p:nvPr/>
        </p:nvGrpSpPr>
        <p:grpSpPr>
          <a:xfrm>
            <a:off x="7128827" y="4009938"/>
            <a:ext cx="1456239" cy="1456239"/>
            <a:chOff x="1339715" y="4086977"/>
            <a:chExt cx="1456239" cy="1456239"/>
          </a:xfrm>
        </p:grpSpPr>
        <p:sp>
          <p:nvSpPr>
            <p:cNvPr id="76" name="Star: 4 Points 75">
              <a:extLst>
                <a:ext uri="{FF2B5EF4-FFF2-40B4-BE49-F238E27FC236}">
                  <a16:creationId xmlns:a16="http://schemas.microsoft.com/office/drawing/2014/main" id="{195FDAC5-1036-48C4-9F26-D99690F4DCCB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4 Points 76">
              <a:extLst>
                <a:ext uri="{FF2B5EF4-FFF2-40B4-BE49-F238E27FC236}">
                  <a16:creationId xmlns:a16="http://schemas.microsoft.com/office/drawing/2014/main" id="{9DF676C3-9E58-4262-8F3B-D17EF8578618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6A9F3-2A2B-43CA-B8BC-E5653A2E9541}"/>
              </a:ext>
            </a:extLst>
          </p:cNvPr>
          <p:cNvGrpSpPr/>
          <p:nvPr/>
        </p:nvGrpSpPr>
        <p:grpSpPr>
          <a:xfrm>
            <a:off x="8976557" y="3970928"/>
            <a:ext cx="1456239" cy="1456239"/>
            <a:chOff x="1339715" y="4086977"/>
            <a:chExt cx="1456239" cy="1456239"/>
          </a:xfrm>
        </p:grpSpPr>
        <p:sp>
          <p:nvSpPr>
            <p:cNvPr id="79" name="Star: 4 Points 78">
              <a:extLst>
                <a:ext uri="{FF2B5EF4-FFF2-40B4-BE49-F238E27FC236}">
                  <a16:creationId xmlns:a16="http://schemas.microsoft.com/office/drawing/2014/main" id="{AE78BE32-C248-47A2-8E87-AE9EADB4BB86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4 Points 79">
              <a:extLst>
                <a:ext uri="{FF2B5EF4-FFF2-40B4-BE49-F238E27FC236}">
                  <a16:creationId xmlns:a16="http://schemas.microsoft.com/office/drawing/2014/main" id="{A58B57FE-7895-4D4B-AA7D-A59D5D92725E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21C71C-6E0D-4BD3-9BE1-54F2CE747C01}"/>
              </a:ext>
            </a:extLst>
          </p:cNvPr>
          <p:cNvGrpSpPr/>
          <p:nvPr/>
        </p:nvGrpSpPr>
        <p:grpSpPr>
          <a:xfrm>
            <a:off x="10553154" y="3965282"/>
            <a:ext cx="1456239" cy="1456239"/>
            <a:chOff x="1339715" y="4086977"/>
            <a:chExt cx="1456239" cy="1456239"/>
          </a:xfrm>
        </p:grpSpPr>
        <p:sp>
          <p:nvSpPr>
            <p:cNvPr id="82" name="Star: 4 Points 81">
              <a:extLst>
                <a:ext uri="{FF2B5EF4-FFF2-40B4-BE49-F238E27FC236}">
                  <a16:creationId xmlns:a16="http://schemas.microsoft.com/office/drawing/2014/main" id="{22DE12E3-2571-42C7-A98D-B17924528511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tar: 4 Points 82">
              <a:extLst>
                <a:ext uri="{FF2B5EF4-FFF2-40B4-BE49-F238E27FC236}">
                  <a16:creationId xmlns:a16="http://schemas.microsoft.com/office/drawing/2014/main" id="{9B26B842-C1D7-4A08-BF2E-46784DDB463B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A4021A6-955B-4F3A-8A76-7D2EAC8B820D}"/>
              </a:ext>
            </a:extLst>
          </p:cNvPr>
          <p:cNvSpPr/>
          <p:nvPr/>
        </p:nvSpPr>
        <p:spPr>
          <a:xfrm>
            <a:off x="879954" y="4684533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9CA3DD5-4041-415F-A41A-FCBF51A1CB62}"/>
              </a:ext>
            </a:extLst>
          </p:cNvPr>
          <p:cNvSpPr/>
          <p:nvPr/>
        </p:nvSpPr>
        <p:spPr>
          <a:xfrm>
            <a:off x="2702389" y="4674532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D0F895B-0700-44F4-8C70-99107E2BCAFC}"/>
              </a:ext>
            </a:extLst>
          </p:cNvPr>
          <p:cNvSpPr/>
          <p:nvPr/>
        </p:nvSpPr>
        <p:spPr>
          <a:xfrm>
            <a:off x="4348395" y="4687981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B525DEB-7589-4AD9-BCFA-6176B6D5CDCA}"/>
              </a:ext>
            </a:extLst>
          </p:cNvPr>
          <p:cNvSpPr/>
          <p:nvPr/>
        </p:nvSpPr>
        <p:spPr>
          <a:xfrm>
            <a:off x="6103165" y="4683779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B6BC41-D91A-42FE-9F01-EF65D6B8FB42}"/>
              </a:ext>
            </a:extLst>
          </p:cNvPr>
          <p:cNvSpPr/>
          <p:nvPr/>
        </p:nvSpPr>
        <p:spPr>
          <a:xfrm>
            <a:off x="7734068" y="4633311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2FCBBC9-6110-4245-B537-472FEBA7D568}"/>
              </a:ext>
            </a:extLst>
          </p:cNvPr>
          <p:cNvSpPr/>
          <p:nvPr/>
        </p:nvSpPr>
        <p:spPr>
          <a:xfrm>
            <a:off x="9589970" y="4613756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5CC0D22-E745-46B9-8104-73E0A64B3AFF}"/>
              </a:ext>
            </a:extLst>
          </p:cNvPr>
          <p:cNvSpPr/>
          <p:nvPr/>
        </p:nvSpPr>
        <p:spPr>
          <a:xfrm>
            <a:off x="11204314" y="4613508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71777BF-E0D1-4BAE-9D5E-C134B7E7A6E0}"/>
              </a:ext>
            </a:extLst>
          </p:cNvPr>
          <p:cNvSpPr/>
          <p:nvPr/>
        </p:nvSpPr>
        <p:spPr>
          <a:xfrm>
            <a:off x="273148" y="5830512"/>
            <a:ext cx="11795760" cy="642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F7AD6BD-0CA9-4155-8562-5184940318B6}"/>
              </a:ext>
            </a:extLst>
          </p:cNvPr>
          <p:cNvSpPr/>
          <p:nvPr/>
        </p:nvSpPr>
        <p:spPr>
          <a:xfrm>
            <a:off x="273148" y="5882249"/>
            <a:ext cx="1179576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FD2E96-F8E5-491F-921F-F7B56D9F173A}"/>
              </a:ext>
            </a:extLst>
          </p:cNvPr>
          <p:cNvSpPr/>
          <p:nvPr/>
        </p:nvSpPr>
        <p:spPr>
          <a:xfrm>
            <a:off x="264856" y="5931517"/>
            <a:ext cx="11795760" cy="62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6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3.7037E-6 L -0.9625 -1.85185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CDD8D6-3079-48B4-B5FC-1DC814CB65ED}"/>
              </a:ext>
            </a:extLst>
          </p:cNvPr>
          <p:cNvSpPr/>
          <p:nvPr/>
        </p:nvSpPr>
        <p:spPr>
          <a:xfrm>
            <a:off x="12684606" y="5963478"/>
            <a:ext cx="5841933" cy="89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624FF-E58C-418E-8E96-A05D0F09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0"/>
            <a:ext cx="2438400" cy="2818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0EE9B-37FC-40DF-B0F6-02718ECF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5" y="2842236"/>
            <a:ext cx="3579172" cy="240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8D642-F449-4E96-B547-02C113B51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75" y="80210"/>
            <a:ext cx="7928365" cy="4459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0CC7C6-74BB-4877-BC6F-C5187AAD4BFB}"/>
              </a:ext>
            </a:extLst>
          </p:cNvPr>
          <p:cNvSpPr/>
          <p:nvPr/>
        </p:nvSpPr>
        <p:spPr>
          <a:xfrm>
            <a:off x="12192000" y="4812631"/>
            <a:ext cx="8630653" cy="8662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াদ,সমাজতন্ত্র,গণত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াষ্ট্র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41033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1.40521 0.0101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60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70795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442F8-D8D7-448E-A778-AC265978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" y="1304718"/>
            <a:ext cx="4507832" cy="249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38708-5A9E-4EEC-814A-07C6E63F9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2" y="1395966"/>
            <a:ext cx="3443039" cy="2490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9E9D9-EF12-452C-8C03-EA2FF61A6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30" y="1395966"/>
            <a:ext cx="3706833" cy="23102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4F6EFD-2323-40EF-A7AB-DAEEC760C288}"/>
              </a:ext>
            </a:extLst>
          </p:cNvPr>
          <p:cNvSpPr/>
          <p:nvPr/>
        </p:nvSpPr>
        <p:spPr>
          <a:xfrm>
            <a:off x="3320717" y="144379"/>
            <a:ext cx="6079958" cy="83418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FC0A5-DE9C-4ABB-BD38-F8DBFA000941}"/>
              </a:ext>
            </a:extLst>
          </p:cNvPr>
          <p:cNvSpPr/>
          <p:nvPr/>
        </p:nvSpPr>
        <p:spPr>
          <a:xfrm>
            <a:off x="18593" y="4358641"/>
            <a:ext cx="6351210" cy="940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46C0-8CA3-475F-BCA7-911FDAD08928}"/>
              </a:ext>
            </a:extLst>
          </p:cNvPr>
          <p:cNvSpPr/>
          <p:nvPr/>
        </p:nvSpPr>
        <p:spPr>
          <a:xfrm>
            <a:off x="12475728" y="4358641"/>
            <a:ext cx="5081268" cy="9530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A761C2-6C10-4065-9621-7BB1F938C080}"/>
              </a:ext>
            </a:extLst>
          </p:cNvPr>
          <p:cNvSpPr/>
          <p:nvPr/>
        </p:nvSpPr>
        <p:spPr>
          <a:xfrm>
            <a:off x="12173407" y="6103868"/>
            <a:ext cx="6199322" cy="76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শপথ গ্রহনের ম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াধীন বাংলা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েশ সরকার প্রতিষ্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2778 L -0.48476 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45" y="-11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778 L -1.5151 -0.0125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55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13761E-BB80-47C0-BFE3-44F67DF6ECEE}"/>
              </a:ext>
            </a:extLst>
          </p:cNvPr>
          <p:cNvSpPr/>
          <p:nvPr/>
        </p:nvSpPr>
        <p:spPr>
          <a:xfrm>
            <a:off x="1149927" y="467639"/>
            <a:ext cx="10008295" cy="75156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াঠামো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2F9A1-EC24-4FF3-A30B-95A850A93510}"/>
              </a:ext>
            </a:extLst>
          </p:cNvPr>
          <p:cNvSpPr/>
          <p:nvPr/>
        </p:nvSpPr>
        <p:spPr>
          <a:xfrm>
            <a:off x="1149927" y="1856509"/>
            <a:ext cx="10120838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১.রাষ্ট্রপতি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ায়কঃ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উপ-রাষ্ট্রপতিঃ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অবর্ত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থায়ী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অ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্থমন্ত্রীঃ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এ.এইস.এম.কামারুজ্জামান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মোশতাক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4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4836B-974E-450C-93DC-E87EFFFC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621" y="-233353"/>
            <a:ext cx="5006338" cy="3177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A8BF1-9455-4183-A728-A7FFD3C3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0"/>
            <a:ext cx="4440778" cy="2944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32ECD-659B-4502-BA75-F7490255F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177782"/>
            <a:ext cx="4167578" cy="3125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09DE8-D41B-4A5B-935D-3C31F470F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42" y="3177782"/>
            <a:ext cx="4844717" cy="27564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38D4F-8DB8-471A-82F6-26D38946469F}"/>
              </a:ext>
            </a:extLst>
          </p:cNvPr>
          <p:cNvSpPr/>
          <p:nvPr/>
        </p:nvSpPr>
        <p:spPr>
          <a:xfrm>
            <a:off x="3465093" y="6105920"/>
            <a:ext cx="4844716" cy="752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34686A-2EE9-49DB-AF6E-8D643D4C8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251218"/>
            <a:ext cx="4440778" cy="294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396F8-2C85-4AAD-BA90-14E1457C0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429000"/>
            <a:ext cx="4167578" cy="3125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99FA8-5C55-42C9-BD44-7646FC353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42" y="3429000"/>
            <a:ext cx="4844717" cy="2756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256F8F-1F2A-402B-9F9C-15E6CFF8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5006338" cy="3177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83386B-B3F6-4BED-8DF8-693830138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399" y="484571"/>
            <a:ext cx="4440778" cy="2944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2BF114-3417-4342-A782-12DCB4494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399" y="3662353"/>
            <a:ext cx="4167578" cy="3125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51E784-D2E4-47F6-A079-35CDEDCC8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621" y="0"/>
            <a:ext cx="5006338" cy="3177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87061D-EB72-47B6-B6F9-FABA508DA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484571"/>
            <a:ext cx="4440778" cy="2944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CDF572-F32A-4246-AAB6-75ECBB346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662353"/>
            <a:ext cx="4167578" cy="31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92175 0.42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2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92448 0.4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4" y="20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9207 -0.5530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29" y="-27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95508 -0.5009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6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A04EF-DDEC-4706-B390-443519876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39" y="-835436"/>
            <a:ext cx="3930306" cy="2869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078B5-30CE-49C9-AF80-4953DA89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0542" y="87961"/>
            <a:ext cx="4138566" cy="182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468D-6CA0-425F-A5A1-2CB3F1827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2" y="-2722238"/>
            <a:ext cx="3249312" cy="195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45D380-C578-4E2C-9B60-F992228AB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5598" y="2401214"/>
            <a:ext cx="3782824" cy="1894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9FDF1-37E1-4C08-BE13-19D58249A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54" y="2866345"/>
            <a:ext cx="6148961" cy="4099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E0989-0C0D-420A-A998-70023C5D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4188185"/>
            <a:ext cx="3782824" cy="22488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6D2C2A-DCFF-4210-A481-D4C17565ADA7}"/>
              </a:ext>
            </a:extLst>
          </p:cNvPr>
          <p:cNvSpPr/>
          <p:nvPr/>
        </p:nvSpPr>
        <p:spPr>
          <a:xfrm>
            <a:off x="4564652" y="6131536"/>
            <a:ext cx="4125238" cy="7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0.9918 0.5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2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60118 -0.3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15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99414 -0.5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0755 0.75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3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1.02344 0.5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2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FA0DBC-83F8-4799-BE95-38F73955FFE3}"/>
              </a:ext>
            </a:extLst>
          </p:cNvPr>
          <p:cNvSpPr/>
          <p:nvPr/>
        </p:nvSpPr>
        <p:spPr>
          <a:xfrm>
            <a:off x="3383280" y="411480"/>
            <a:ext cx="4114800" cy="8839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C6E1A-7341-4E8A-A348-ADC3E452F8B1}"/>
              </a:ext>
            </a:extLst>
          </p:cNvPr>
          <p:cNvSpPr/>
          <p:nvPr/>
        </p:nvSpPr>
        <p:spPr>
          <a:xfrm>
            <a:off x="312821" y="1746984"/>
            <a:ext cx="11566358" cy="340092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.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661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A2959C-513A-427A-8CAA-74B0453C1E39}"/>
              </a:ext>
            </a:extLst>
          </p:cNvPr>
          <p:cNvSpPr/>
          <p:nvPr/>
        </p:nvSpPr>
        <p:spPr>
          <a:xfrm>
            <a:off x="3241729" y="154983"/>
            <a:ext cx="4615912" cy="1146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2BF5E8-0EAE-41C7-9D12-230D51B98036}"/>
              </a:ext>
            </a:extLst>
          </p:cNvPr>
          <p:cNvSpPr/>
          <p:nvPr/>
        </p:nvSpPr>
        <p:spPr>
          <a:xfrm>
            <a:off x="330630" y="1941163"/>
            <a:ext cx="11530739" cy="2975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্ধকালীন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057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215640" y="0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0" y="980004"/>
            <a:ext cx="5760720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15240" y="4328161"/>
            <a:ext cx="2663792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6536960" y="657727"/>
            <a:ext cx="5777561" cy="924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484023" y="2404648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0" y="5265063"/>
            <a:ext cx="2663792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15240" y="3341550"/>
            <a:ext cx="2601226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15240" y="2404648"/>
            <a:ext cx="2601226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590001" y="4285058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421560" y="5258751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549994" y="3277506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517812" y="2379793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320040" y="1861632"/>
            <a:ext cx="2179320" cy="5181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6324001" y="1718725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484023" y="3271796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503673" y="4289015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484023" y="5275799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8894550" y="243017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8890743" y="4258580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895349" y="5120086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9092266" y="3246272"/>
            <a:ext cx="322225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503673" y="1860963"/>
            <a:ext cx="2179320" cy="5181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215640" y="0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0" y="980004"/>
            <a:ext cx="6144130" cy="518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-27919" y="4328161"/>
            <a:ext cx="2449479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6536960" y="657727"/>
            <a:ext cx="5777561" cy="9243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আত্নসমর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484023" y="2404648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0" y="5265063"/>
            <a:ext cx="2663792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কামারুজ্জামান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15240" y="3341550"/>
            <a:ext cx="2441205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এম.মুনসুর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15240" y="2404648"/>
            <a:ext cx="2406320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590001" y="4285058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421560" y="5258751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549994" y="3277506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517812" y="2379793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92341" y="1901695"/>
            <a:ext cx="2179320" cy="518161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6324001" y="1718725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484023" y="3271796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503673" y="4289015"/>
            <a:ext cx="171068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484023" y="5275799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8361150" y="243017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8098263" y="4258580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026669" y="5120086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8193106" y="3246272"/>
            <a:ext cx="3794362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503673" y="1860963"/>
            <a:ext cx="1730337" cy="518161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7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1486B2E-5AB9-4DC4-A6C8-8289254562D1}"/>
              </a:ext>
            </a:extLst>
          </p:cNvPr>
          <p:cNvSpPr/>
          <p:nvPr/>
        </p:nvSpPr>
        <p:spPr>
          <a:xfrm>
            <a:off x="1021080" y="213360"/>
            <a:ext cx="9662160" cy="21945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2F074-E7E0-4C2B-AFF4-A6586C23AF1A}"/>
              </a:ext>
            </a:extLst>
          </p:cNvPr>
          <p:cNvSpPr/>
          <p:nvPr/>
        </p:nvSpPr>
        <p:spPr>
          <a:xfrm>
            <a:off x="2880360" y="2407920"/>
            <a:ext cx="6248400" cy="3535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8561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CBD05-484F-46B4-BC73-2604E6A7A076}"/>
              </a:ext>
            </a:extLst>
          </p:cNvPr>
          <p:cNvSpPr/>
          <p:nvPr/>
        </p:nvSpPr>
        <p:spPr>
          <a:xfrm>
            <a:off x="4158343" y="259785"/>
            <a:ext cx="3875314" cy="8708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5CE5C-1D80-47AF-8ED1-FDFA7F96859C}"/>
              </a:ext>
            </a:extLst>
          </p:cNvPr>
          <p:cNvSpPr/>
          <p:nvPr/>
        </p:nvSpPr>
        <p:spPr>
          <a:xfrm>
            <a:off x="12644849" y="6146800"/>
            <a:ext cx="4202973" cy="58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F765CE-F0FF-4649-B76E-10EB3BD73058}"/>
              </a:ext>
            </a:extLst>
          </p:cNvPr>
          <p:cNvSpPr/>
          <p:nvPr/>
        </p:nvSpPr>
        <p:spPr>
          <a:xfrm>
            <a:off x="222422" y="1797910"/>
            <a:ext cx="5492577" cy="3929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</a:t>
            </a:r>
          </a:p>
          <a:p>
            <a:pPr algn="ctr"/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কংশেরকুল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মোবাইলঃ০১৭১১-৫১২১৯৬</a:t>
            </a:r>
          </a:p>
          <a:p>
            <a:pPr algn="ctr"/>
            <a:r>
              <a:rPr lang="en-US" sz="2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E-mail:harunbirunina@gmail.com</a:t>
            </a:r>
            <a:endParaRPr lang="en-US" sz="2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CE7E4-802F-44BC-9068-7CB2741619D3}"/>
              </a:ext>
            </a:extLst>
          </p:cNvPr>
          <p:cNvSpPr/>
          <p:nvPr/>
        </p:nvSpPr>
        <p:spPr>
          <a:xfrm>
            <a:off x="12192000" y="1582057"/>
            <a:ext cx="5873578" cy="41453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ঃ২য়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ভ্যুদয়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8/০4/২০২০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078C6-77F2-480E-A3A9-C6CF06FE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98" y="1797910"/>
            <a:ext cx="1502521" cy="13070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32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503 0.0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1.40066 -0.00625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3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110068-383C-42D7-BF9B-D42A340C8753}"/>
              </a:ext>
            </a:extLst>
          </p:cNvPr>
          <p:cNvGrpSpPr/>
          <p:nvPr/>
        </p:nvGrpSpPr>
        <p:grpSpPr>
          <a:xfrm>
            <a:off x="2075074" y="2394748"/>
            <a:ext cx="1283369" cy="1074820"/>
            <a:chOff x="1732547" y="2614864"/>
            <a:chExt cx="1283369" cy="1074820"/>
          </a:xfrm>
        </p:grpSpPr>
        <p:sp>
          <p:nvSpPr>
            <p:cNvPr id="3" name="Star: 4 Points 2">
              <a:extLst>
                <a:ext uri="{FF2B5EF4-FFF2-40B4-BE49-F238E27FC236}">
                  <a16:creationId xmlns:a16="http://schemas.microsoft.com/office/drawing/2014/main" id="{36101439-B4F1-4017-8149-3269CF846EB2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4 Points 3">
              <a:extLst>
                <a:ext uri="{FF2B5EF4-FFF2-40B4-BE49-F238E27FC236}">
                  <a16:creationId xmlns:a16="http://schemas.microsoft.com/office/drawing/2014/main" id="{BB00507A-A6B4-4620-B92D-19736E7D1146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16 Points 5">
              <a:extLst>
                <a:ext uri="{FF2B5EF4-FFF2-40B4-BE49-F238E27FC236}">
                  <a16:creationId xmlns:a16="http://schemas.microsoft.com/office/drawing/2014/main" id="{BB746740-FA7C-4665-9A58-9E7612B1B7C6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DA8DB4-A861-4FE6-94B8-510D111C8CAE}"/>
              </a:ext>
            </a:extLst>
          </p:cNvPr>
          <p:cNvGrpSpPr/>
          <p:nvPr/>
        </p:nvGrpSpPr>
        <p:grpSpPr>
          <a:xfrm>
            <a:off x="8526376" y="2517390"/>
            <a:ext cx="1283369" cy="1074820"/>
            <a:chOff x="1732547" y="2614864"/>
            <a:chExt cx="1283369" cy="1074820"/>
          </a:xfrm>
        </p:grpSpPr>
        <p:sp>
          <p:nvSpPr>
            <p:cNvPr id="9" name="Star: 4 Points 8">
              <a:extLst>
                <a:ext uri="{FF2B5EF4-FFF2-40B4-BE49-F238E27FC236}">
                  <a16:creationId xmlns:a16="http://schemas.microsoft.com/office/drawing/2014/main" id="{37DC1843-ED78-40AC-A0B4-6C0BE14B5498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4 Points 9">
              <a:extLst>
                <a:ext uri="{FF2B5EF4-FFF2-40B4-BE49-F238E27FC236}">
                  <a16:creationId xmlns:a16="http://schemas.microsoft.com/office/drawing/2014/main" id="{5BD3CB93-4B57-459C-8F6B-B128A5CBA1AD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DCB78A68-BDC0-45CB-892A-2DA095BA52C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D94F15-F633-4ED9-9AA7-61B6C2B2BF7B}"/>
              </a:ext>
            </a:extLst>
          </p:cNvPr>
          <p:cNvGrpSpPr/>
          <p:nvPr/>
        </p:nvGrpSpPr>
        <p:grpSpPr>
          <a:xfrm>
            <a:off x="10421948" y="2410328"/>
            <a:ext cx="1283369" cy="1074820"/>
            <a:chOff x="1732547" y="2614864"/>
            <a:chExt cx="1283369" cy="1074820"/>
          </a:xfrm>
        </p:grpSpPr>
        <p:sp>
          <p:nvSpPr>
            <p:cNvPr id="13" name="Star: 4 Points 12">
              <a:extLst>
                <a:ext uri="{FF2B5EF4-FFF2-40B4-BE49-F238E27FC236}">
                  <a16:creationId xmlns:a16="http://schemas.microsoft.com/office/drawing/2014/main" id="{49ADC3EF-D905-4D08-A9AF-BB4FE77CC691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4 Points 13">
              <a:extLst>
                <a:ext uri="{FF2B5EF4-FFF2-40B4-BE49-F238E27FC236}">
                  <a16:creationId xmlns:a16="http://schemas.microsoft.com/office/drawing/2014/main" id="{D38ACC2F-A9FC-448C-8D26-966DAAC8284A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82688373-2F86-407F-B362-C4D2903D0FCA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75611-7A22-429A-B132-2B603DF272BE}"/>
              </a:ext>
            </a:extLst>
          </p:cNvPr>
          <p:cNvGrpSpPr/>
          <p:nvPr/>
        </p:nvGrpSpPr>
        <p:grpSpPr>
          <a:xfrm>
            <a:off x="131052" y="2416669"/>
            <a:ext cx="1283369" cy="1074820"/>
            <a:chOff x="1732547" y="2614864"/>
            <a:chExt cx="1283369" cy="1074820"/>
          </a:xfrm>
        </p:grpSpPr>
        <p:sp>
          <p:nvSpPr>
            <p:cNvPr id="17" name="Star: 4 Points 16">
              <a:extLst>
                <a:ext uri="{FF2B5EF4-FFF2-40B4-BE49-F238E27FC236}">
                  <a16:creationId xmlns:a16="http://schemas.microsoft.com/office/drawing/2014/main" id="{370600C0-06BD-43CD-9E96-5AB7CE120180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4 Points 17">
              <a:extLst>
                <a:ext uri="{FF2B5EF4-FFF2-40B4-BE49-F238E27FC236}">
                  <a16:creationId xmlns:a16="http://schemas.microsoft.com/office/drawing/2014/main" id="{6D38AE4B-3D78-4642-AE4B-559FAF88CD8D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16 Points 18">
              <a:extLst>
                <a:ext uri="{FF2B5EF4-FFF2-40B4-BE49-F238E27FC236}">
                  <a16:creationId xmlns:a16="http://schemas.microsoft.com/office/drawing/2014/main" id="{E9E92B4B-C6F7-40C3-A4D0-503D0A70930C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8F9F5A-3DB6-4192-B64C-874EAFF83A88}"/>
              </a:ext>
            </a:extLst>
          </p:cNvPr>
          <p:cNvGrpSpPr/>
          <p:nvPr/>
        </p:nvGrpSpPr>
        <p:grpSpPr>
          <a:xfrm>
            <a:off x="376596" y="4957935"/>
            <a:ext cx="1283369" cy="1074820"/>
            <a:chOff x="1732547" y="2614864"/>
            <a:chExt cx="1283369" cy="1074820"/>
          </a:xfrm>
        </p:grpSpPr>
        <p:sp>
          <p:nvSpPr>
            <p:cNvPr id="21" name="Star: 4 Points 20">
              <a:extLst>
                <a:ext uri="{FF2B5EF4-FFF2-40B4-BE49-F238E27FC236}">
                  <a16:creationId xmlns:a16="http://schemas.microsoft.com/office/drawing/2014/main" id="{15382E0C-291D-451D-902A-F5C9837D348F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4 Points 21">
              <a:extLst>
                <a:ext uri="{FF2B5EF4-FFF2-40B4-BE49-F238E27FC236}">
                  <a16:creationId xmlns:a16="http://schemas.microsoft.com/office/drawing/2014/main" id="{66A8BF7B-6046-42E0-A6CB-35D035831F7E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EFA97A44-2989-4708-ADAF-2DBB290670EF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FE896-AACA-4F61-BBBE-620349B57014}"/>
              </a:ext>
            </a:extLst>
          </p:cNvPr>
          <p:cNvGrpSpPr/>
          <p:nvPr/>
        </p:nvGrpSpPr>
        <p:grpSpPr>
          <a:xfrm>
            <a:off x="2078613" y="4957935"/>
            <a:ext cx="1283369" cy="1074820"/>
            <a:chOff x="1732547" y="2614864"/>
            <a:chExt cx="1283369" cy="1074820"/>
          </a:xfrm>
        </p:grpSpPr>
        <p:sp>
          <p:nvSpPr>
            <p:cNvPr id="25" name="Star: 4 Points 24">
              <a:extLst>
                <a:ext uri="{FF2B5EF4-FFF2-40B4-BE49-F238E27FC236}">
                  <a16:creationId xmlns:a16="http://schemas.microsoft.com/office/drawing/2014/main" id="{D3920794-7AE9-43A0-8EE7-563F0B892FF7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A18B1AE4-B376-4E49-BEA2-ECD88798B9B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16 Points 26">
              <a:extLst>
                <a:ext uri="{FF2B5EF4-FFF2-40B4-BE49-F238E27FC236}">
                  <a16:creationId xmlns:a16="http://schemas.microsoft.com/office/drawing/2014/main" id="{33C1801C-CD31-459F-A668-1EDF5F790685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DD278F-2235-4D10-AE21-9461408DFE83}"/>
              </a:ext>
            </a:extLst>
          </p:cNvPr>
          <p:cNvGrpSpPr/>
          <p:nvPr/>
        </p:nvGrpSpPr>
        <p:grpSpPr>
          <a:xfrm>
            <a:off x="4153460" y="4957935"/>
            <a:ext cx="1283369" cy="1074820"/>
            <a:chOff x="1732547" y="2614864"/>
            <a:chExt cx="1283369" cy="1074820"/>
          </a:xfrm>
        </p:grpSpPr>
        <p:sp>
          <p:nvSpPr>
            <p:cNvPr id="29" name="Star: 4 Points 28">
              <a:extLst>
                <a:ext uri="{FF2B5EF4-FFF2-40B4-BE49-F238E27FC236}">
                  <a16:creationId xmlns:a16="http://schemas.microsoft.com/office/drawing/2014/main" id="{4B9C9BA8-08EC-433A-A5B3-53DE6920A86D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C085BC95-0796-4016-8DA2-1EA15284D954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16 Points 30">
              <a:extLst>
                <a:ext uri="{FF2B5EF4-FFF2-40B4-BE49-F238E27FC236}">
                  <a16:creationId xmlns:a16="http://schemas.microsoft.com/office/drawing/2014/main" id="{8A7E001A-3C3E-4CC2-BD22-B866C6E21740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9C070-53FC-462A-B144-14F7972B5E9E}"/>
              </a:ext>
            </a:extLst>
          </p:cNvPr>
          <p:cNvGrpSpPr/>
          <p:nvPr/>
        </p:nvGrpSpPr>
        <p:grpSpPr>
          <a:xfrm>
            <a:off x="6331435" y="4872238"/>
            <a:ext cx="1283369" cy="1074820"/>
            <a:chOff x="1732547" y="2614864"/>
            <a:chExt cx="1283369" cy="1074820"/>
          </a:xfrm>
        </p:grpSpPr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D1F53BAA-2FCA-4545-B209-79F9C17C991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4 Points 33">
              <a:extLst>
                <a:ext uri="{FF2B5EF4-FFF2-40B4-BE49-F238E27FC236}">
                  <a16:creationId xmlns:a16="http://schemas.microsoft.com/office/drawing/2014/main" id="{E545E6E2-4402-42A2-941A-D8D751F1E43C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16 Points 34">
              <a:extLst>
                <a:ext uri="{FF2B5EF4-FFF2-40B4-BE49-F238E27FC236}">
                  <a16:creationId xmlns:a16="http://schemas.microsoft.com/office/drawing/2014/main" id="{53E495D8-C254-4077-B46C-778B15D99AE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F12494-C724-4A0D-8B39-AA6E4A0D603A}"/>
              </a:ext>
            </a:extLst>
          </p:cNvPr>
          <p:cNvGrpSpPr/>
          <p:nvPr/>
        </p:nvGrpSpPr>
        <p:grpSpPr>
          <a:xfrm>
            <a:off x="8514930" y="4964249"/>
            <a:ext cx="1283369" cy="1074820"/>
            <a:chOff x="1732547" y="2614864"/>
            <a:chExt cx="1283369" cy="1074820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80833452-D45F-4E0D-AFCF-94D5D528521F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4 Points 37">
              <a:extLst>
                <a:ext uri="{FF2B5EF4-FFF2-40B4-BE49-F238E27FC236}">
                  <a16:creationId xmlns:a16="http://schemas.microsoft.com/office/drawing/2014/main" id="{33D6EBBD-7783-4A41-84C0-66CB616129F1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16 Points 38">
              <a:extLst>
                <a:ext uri="{FF2B5EF4-FFF2-40B4-BE49-F238E27FC236}">
                  <a16:creationId xmlns:a16="http://schemas.microsoft.com/office/drawing/2014/main" id="{0BD1C005-D2E0-4DFF-BD61-8CC9BCE5879B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4E9601-CD6F-4ABF-A379-7BCC2E9ACCE7}"/>
              </a:ext>
            </a:extLst>
          </p:cNvPr>
          <p:cNvGrpSpPr/>
          <p:nvPr/>
        </p:nvGrpSpPr>
        <p:grpSpPr>
          <a:xfrm>
            <a:off x="10454472" y="4872238"/>
            <a:ext cx="1315453" cy="1074820"/>
            <a:chOff x="1732547" y="2614864"/>
            <a:chExt cx="1315453" cy="1074820"/>
          </a:xfrm>
        </p:grpSpPr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C1D08C40-D299-4ACD-B087-B8A93817AA08}"/>
                </a:ext>
              </a:extLst>
            </p:cNvPr>
            <p:cNvSpPr/>
            <p:nvPr/>
          </p:nvSpPr>
          <p:spPr>
            <a:xfrm>
              <a:off x="1764631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C47C5C02-F86C-4912-8E6E-FAA36221377A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16 Points 42">
              <a:extLst>
                <a:ext uri="{FF2B5EF4-FFF2-40B4-BE49-F238E27FC236}">
                  <a16:creationId xmlns:a16="http://schemas.microsoft.com/office/drawing/2014/main" id="{AEEDA805-C616-4399-B871-10E7B02CECDD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F4A25-AC8C-4B6B-A800-52B7F7B98994}"/>
              </a:ext>
            </a:extLst>
          </p:cNvPr>
          <p:cNvGrpSpPr/>
          <p:nvPr/>
        </p:nvGrpSpPr>
        <p:grpSpPr>
          <a:xfrm>
            <a:off x="195219" y="38261"/>
            <a:ext cx="1283369" cy="1074820"/>
            <a:chOff x="1732547" y="2614864"/>
            <a:chExt cx="1283369" cy="1074820"/>
          </a:xfrm>
        </p:grpSpPr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C7A302F7-C32A-44A2-A24F-963DF588ED4A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4 Points 45">
              <a:extLst>
                <a:ext uri="{FF2B5EF4-FFF2-40B4-BE49-F238E27FC236}">
                  <a16:creationId xmlns:a16="http://schemas.microsoft.com/office/drawing/2014/main" id="{2344094D-6338-4C86-A7F0-43C1921759EB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16 Points 46">
              <a:extLst>
                <a:ext uri="{FF2B5EF4-FFF2-40B4-BE49-F238E27FC236}">
                  <a16:creationId xmlns:a16="http://schemas.microsoft.com/office/drawing/2014/main" id="{8DCA7F7D-8BC9-4FE5-89A5-DF2BD3069F94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036DDA-2AE3-416C-890A-4CFB06C7D13A}"/>
              </a:ext>
            </a:extLst>
          </p:cNvPr>
          <p:cNvGrpSpPr/>
          <p:nvPr/>
        </p:nvGrpSpPr>
        <p:grpSpPr>
          <a:xfrm>
            <a:off x="6251223" y="17751"/>
            <a:ext cx="1283369" cy="1074820"/>
            <a:chOff x="1732547" y="2614864"/>
            <a:chExt cx="1283369" cy="1074820"/>
          </a:xfrm>
        </p:grpSpPr>
        <p:sp>
          <p:nvSpPr>
            <p:cNvPr id="49" name="Star: 4 Points 48">
              <a:extLst>
                <a:ext uri="{FF2B5EF4-FFF2-40B4-BE49-F238E27FC236}">
                  <a16:creationId xmlns:a16="http://schemas.microsoft.com/office/drawing/2014/main" id="{B4B9DF92-2D5B-4CF4-A305-9D452FB1B190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E2E924B3-8027-40C0-B128-A9186D8D490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16 Points 50">
              <a:extLst>
                <a:ext uri="{FF2B5EF4-FFF2-40B4-BE49-F238E27FC236}">
                  <a16:creationId xmlns:a16="http://schemas.microsoft.com/office/drawing/2014/main" id="{8A35AE1D-F05D-4BF1-BB23-A164BAAB74B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DD65E6-95F9-4692-B9B5-7CA190E66FAC}"/>
              </a:ext>
            </a:extLst>
          </p:cNvPr>
          <p:cNvGrpSpPr/>
          <p:nvPr/>
        </p:nvGrpSpPr>
        <p:grpSpPr>
          <a:xfrm>
            <a:off x="2139241" y="-2467"/>
            <a:ext cx="1283369" cy="1074820"/>
            <a:chOff x="1732547" y="2614864"/>
            <a:chExt cx="1283369" cy="1074820"/>
          </a:xfrm>
        </p:grpSpPr>
        <p:sp>
          <p:nvSpPr>
            <p:cNvPr id="53" name="Star: 4 Points 52">
              <a:extLst>
                <a:ext uri="{FF2B5EF4-FFF2-40B4-BE49-F238E27FC236}">
                  <a16:creationId xmlns:a16="http://schemas.microsoft.com/office/drawing/2014/main" id="{D37D63DF-01AC-495B-9323-BB7AB7E6C832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3BD31870-B94A-4BB2-82B4-E670049EB669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16 Points 54">
              <a:extLst>
                <a:ext uri="{FF2B5EF4-FFF2-40B4-BE49-F238E27FC236}">
                  <a16:creationId xmlns:a16="http://schemas.microsoft.com/office/drawing/2014/main" id="{541486F4-5E46-44EB-BB04-A5326271C1A2}"/>
                </a:ext>
              </a:extLst>
            </p:cNvPr>
            <p:cNvSpPr/>
            <p:nvPr/>
          </p:nvSpPr>
          <p:spPr>
            <a:xfrm>
              <a:off x="2310065" y="3080085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51CEE0A-E200-4F7D-884E-E61D94B39670}"/>
              </a:ext>
            </a:extLst>
          </p:cNvPr>
          <p:cNvGrpSpPr/>
          <p:nvPr/>
        </p:nvGrpSpPr>
        <p:grpSpPr>
          <a:xfrm>
            <a:off x="4073248" y="8946"/>
            <a:ext cx="1283369" cy="1106904"/>
            <a:chOff x="1732547" y="2582780"/>
            <a:chExt cx="1283369" cy="1106904"/>
          </a:xfrm>
        </p:grpSpPr>
        <p:sp>
          <p:nvSpPr>
            <p:cNvPr id="57" name="Star: 4 Points 56">
              <a:extLst>
                <a:ext uri="{FF2B5EF4-FFF2-40B4-BE49-F238E27FC236}">
                  <a16:creationId xmlns:a16="http://schemas.microsoft.com/office/drawing/2014/main" id="{B24EB05D-B583-4802-B525-CEB89F3B886C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98687160-45F9-4176-A981-7FE8AB579B92}"/>
                </a:ext>
              </a:extLst>
            </p:cNvPr>
            <p:cNvSpPr/>
            <p:nvPr/>
          </p:nvSpPr>
          <p:spPr>
            <a:xfrm rot="2473690">
              <a:off x="1732547" y="2582780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16 Points 58">
              <a:extLst>
                <a:ext uri="{FF2B5EF4-FFF2-40B4-BE49-F238E27FC236}">
                  <a16:creationId xmlns:a16="http://schemas.microsoft.com/office/drawing/2014/main" id="{0EB38047-6E9B-45A8-A5F0-3BA06757BBD5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7ABA0B-0635-449F-9520-66D2E6573834}"/>
              </a:ext>
            </a:extLst>
          </p:cNvPr>
          <p:cNvGrpSpPr/>
          <p:nvPr/>
        </p:nvGrpSpPr>
        <p:grpSpPr>
          <a:xfrm>
            <a:off x="8526377" y="45660"/>
            <a:ext cx="1283369" cy="1074820"/>
            <a:chOff x="1732547" y="2614864"/>
            <a:chExt cx="1283369" cy="1074820"/>
          </a:xfrm>
        </p:grpSpPr>
        <p:sp>
          <p:nvSpPr>
            <p:cNvPr id="61" name="Star: 4 Points 60">
              <a:extLst>
                <a:ext uri="{FF2B5EF4-FFF2-40B4-BE49-F238E27FC236}">
                  <a16:creationId xmlns:a16="http://schemas.microsoft.com/office/drawing/2014/main" id="{AB92A332-B2A3-479A-80B2-2D27CDFC673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100E382D-2B37-4F59-9D1D-635E5B61728E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16 Points 62">
              <a:extLst>
                <a:ext uri="{FF2B5EF4-FFF2-40B4-BE49-F238E27FC236}">
                  <a16:creationId xmlns:a16="http://schemas.microsoft.com/office/drawing/2014/main" id="{EB827287-3740-4588-B20D-87AECBE2592C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348351-AF41-4937-AA11-71D07735FC81}"/>
              </a:ext>
            </a:extLst>
          </p:cNvPr>
          <p:cNvGrpSpPr/>
          <p:nvPr/>
        </p:nvGrpSpPr>
        <p:grpSpPr>
          <a:xfrm>
            <a:off x="10390302" y="-16041"/>
            <a:ext cx="1283369" cy="1074820"/>
            <a:chOff x="1732547" y="2614864"/>
            <a:chExt cx="1283369" cy="1074820"/>
          </a:xfrm>
        </p:grpSpPr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4AECFA60-7C1C-46CA-A404-A4917A8D980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4 Points 65">
              <a:extLst>
                <a:ext uri="{FF2B5EF4-FFF2-40B4-BE49-F238E27FC236}">
                  <a16:creationId xmlns:a16="http://schemas.microsoft.com/office/drawing/2014/main" id="{FA383333-1115-4601-A492-85410BB1409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16 Points 66">
              <a:extLst>
                <a:ext uri="{FF2B5EF4-FFF2-40B4-BE49-F238E27FC236}">
                  <a16:creationId xmlns:a16="http://schemas.microsoft.com/office/drawing/2014/main" id="{46B8F425-9908-46E6-B888-DD1E891BA012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33EFCF-9D67-4FB4-8107-A2F1030F483A}"/>
              </a:ext>
            </a:extLst>
          </p:cNvPr>
          <p:cNvGrpSpPr/>
          <p:nvPr/>
        </p:nvGrpSpPr>
        <p:grpSpPr>
          <a:xfrm rot="191995">
            <a:off x="-3952846" y="2983998"/>
            <a:ext cx="4535909" cy="2702317"/>
            <a:chOff x="3487317" y="1651079"/>
            <a:chExt cx="2704825" cy="184041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082C587-0E8F-40FE-91BE-52F72926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317" y="1651079"/>
              <a:ext cx="1616593" cy="1660706"/>
            </a:xfrm>
            <a:prstGeom prst="rect">
              <a:avLst/>
            </a:prstGeom>
          </p:spPr>
        </p:pic>
        <p:sp>
          <p:nvSpPr>
            <p:cNvPr id="71" name="Circle: Hollow 70">
              <a:extLst>
                <a:ext uri="{FF2B5EF4-FFF2-40B4-BE49-F238E27FC236}">
                  <a16:creationId xmlns:a16="http://schemas.microsoft.com/office/drawing/2014/main" id="{B6CBE4BD-CC4B-4FF2-B93A-5EED1D09FCFF}"/>
                </a:ext>
              </a:extLst>
            </p:cNvPr>
            <p:cNvSpPr/>
            <p:nvPr/>
          </p:nvSpPr>
          <p:spPr>
            <a:xfrm>
              <a:off x="4935514" y="2311640"/>
              <a:ext cx="172873" cy="605012"/>
            </a:xfrm>
            <a:prstGeom prst="donu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42C7B3F-FA5F-4C66-805D-9C93699B6DC2}"/>
                </a:ext>
              </a:extLst>
            </p:cNvPr>
            <p:cNvSpPr/>
            <p:nvPr/>
          </p:nvSpPr>
          <p:spPr>
            <a:xfrm rot="21408005">
              <a:off x="3925905" y="2517390"/>
              <a:ext cx="2266237" cy="97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2176 L 0.1763 -0.01621 C 0.21289 0.02939 0.26797 0.05393 0.32591 0.05393 C 0.39154 0.05393 0.44427 0.02939 0.48099 -0.01621 L 0.65742 -0.2176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EBBC-6AE8-4DF6-8280-726C0CFBF785}"/>
              </a:ext>
            </a:extLst>
          </p:cNvPr>
          <p:cNvSpPr/>
          <p:nvPr/>
        </p:nvSpPr>
        <p:spPr>
          <a:xfrm>
            <a:off x="12547951" y="6271804"/>
            <a:ext cx="3953322" cy="36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FBF51-F6F1-4741-9125-0E5F335D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174"/>
            <a:ext cx="4812087" cy="2832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42E6B-84C3-47DF-A2F7-099BBD42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-14251"/>
            <a:ext cx="6076737" cy="5431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EC49F-87EE-4F63-8DE9-CA8C69BB3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1"/>
            <a:ext cx="4715146" cy="24561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4F781A-810F-4AD2-A75C-D18553B18EED}"/>
              </a:ext>
            </a:extLst>
          </p:cNvPr>
          <p:cNvSpPr/>
          <p:nvPr/>
        </p:nvSpPr>
        <p:spPr>
          <a:xfrm>
            <a:off x="12449346" y="5453894"/>
            <a:ext cx="4150532" cy="730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6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65469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37 0.02176 L -1.47227 0.00533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9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9640DB-7AC6-4F88-A8B6-62B77045DC68}"/>
              </a:ext>
            </a:extLst>
          </p:cNvPr>
          <p:cNvSpPr/>
          <p:nvPr/>
        </p:nvSpPr>
        <p:spPr>
          <a:xfrm>
            <a:off x="3279808" y="121118"/>
            <a:ext cx="5013960" cy="1005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BF6C1-6D5B-4EDF-8C0E-952C99AC0D2B}"/>
              </a:ext>
            </a:extLst>
          </p:cNvPr>
          <p:cNvSpPr/>
          <p:nvPr/>
        </p:nvSpPr>
        <p:spPr>
          <a:xfrm>
            <a:off x="137159" y="1331495"/>
            <a:ext cx="12192001" cy="45399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৭ই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স্বাধীনতাযুদ্ধ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0159AA-ED82-491B-9876-C641154DB409}"/>
              </a:ext>
            </a:extLst>
          </p:cNvPr>
          <p:cNvSpPr/>
          <p:nvPr/>
        </p:nvSpPr>
        <p:spPr>
          <a:xfrm>
            <a:off x="3093027" y="0"/>
            <a:ext cx="5489864" cy="852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C543F-8F97-4AAC-BC3B-B6B28A6CA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" y="1007876"/>
            <a:ext cx="6029369" cy="4012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3E84C-A05E-40B1-A63E-CE730A239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6" y="1007877"/>
            <a:ext cx="5489864" cy="40122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F86861-8C81-40CE-8209-67D168042DA0}"/>
              </a:ext>
            </a:extLst>
          </p:cNvPr>
          <p:cNvSpPr/>
          <p:nvPr/>
        </p:nvSpPr>
        <p:spPr>
          <a:xfrm>
            <a:off x="13092553" y="5175970"/>
            <a:ext cx="5929744" cy="633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64EACB-EA06-4B30-B5D3-B08EA416DF69}"/>
              </a:ext>
            </a:extLst>
          </p:cNvPr>
          <p:cNvSpPr/>
          <p:nvPr/>
        </p:nvSpPr>
        <p:spPr>
          <a:xfrm>
            <a:off x="19628433" y="5175969"/>
            <a:ext cx="5472545" cy="633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1.0634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1.0605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EFDB8-E258-4398-8255-E3EC050E2478}"/>
              </a:ext>
            </a:extLst>
          </p:cNvPr>
          <p:cNvSpPr/>
          <p:nvPr/>
        </p:nvSpPr>
        <p:spPr>
          <a:xfrm>
            <a:off x="12443627" y="4588042"/>
            <a:ext cx="11726779" cy="1026695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0EB37-DFB3-4B6A-9A3C-3930E349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28781"/>
            <a:ext cx="9577136" cy="41350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0A4ED0-2533-48B4-B8AA-2930A5CB1201}"/>
              </a:ext>
            </a:extLst>
          </p:cNvPr>
          <p:cNvSpPr/>
          <p:nvPr/>
        </p:nvSpPr>
        <p:spPr>
          <a:xfrm>
            <a:off x="12563062" y="6070060"/>
            <a:ext cx="4543027" cy="355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86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1.00156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6 L -1.75521 0.05463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038C36-8310-428D-B649-6207089C1F6B}"/>
              </a:ext>
            </a:extLst>
          </p:cNvPr>
          <p:cNvSpPr/>
          <p:nvPr/>
        </p:nvSpPr>
        <p:spPr>
          <a:xfrm>
            <a:off x="11447392" y="4945788"/>
            <a:ext cx="4667251" cy="106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B7F59-AB19-4CB3-8CD0-40230221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15" y="57150"/>
            <a:ext cx="6391385" cy="463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46FD7-C2EF-46C6-9811-9B4EB2911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34276"/>
            <a:ext cx="5375474" cy="4057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A1E0A-D9A3-46FB-BE11-9D9C37FE2B9F}"/>
              </a:ext>
            </a:extLst>
          </p:cNvPr>
          <p:cNvSpPr/>
          <p:nvPr/>
        </p:nvSpPr>
        <p:spPr>
          <a:xfrm>
            <a:off x="12563061" y="6127992"/>
            <a:ext cx="6216429" cy="73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025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65456 -0.0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1.76641 0.00393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D2256A-34C6-42E2-B1F5-2002500238C7}"/>
              </a:ext>
            </a:extLst>
          </p:cNvPr>
          <p:cNvSpPr/>
          <p:nvPr/>
        </p:nvSpPr>
        <p:spPr>
          <a:xfrm>
            <a:off x="12644849" y="6146800"/>
            <a:ext cx="4202973" cy="58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97CA0-E895-433B-A1CB-4CAC631A1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7151"/>
            <a:ext cx="4759036" cy="4208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1B6B1-F3CE-479F-BAD5-DD274B3C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92" y="37576"/>
            <a:ext cx="6182480" cy="4114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5CD631-AA88-4C9F-9D63-868A5B5B419E}"/>
              </a:ext>
            </a:extLst>
          </p:cNvPr>
          <p:cNvSpPr/>
          <p:nvPr/>
        </p:nvSpPr>
        <p:spPr>
          <a:xfrm>
            <a:off x="12644848" y="5055507"/>
            <a:ext cx="4951439" cy="89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7401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5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1.40508 -0.00972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6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E5B71-07B5-40E0-BA3A-AEBCB42F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0"/>
            <a:ext cx="8312726" cy="4670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6320BA-4450-47F1-BBF9-D92F5ECA67F4}"/>
              </a:ext>
            </a:extLst>
          </p:cNvPr>
          <p:cNvSpPr/>
          <p:nvPr/>
        </p:nvSpPr>
        <p:spPr>
          <a:xfrm>
            <a:off x="12192000" y="5100185"/>
            <a:ext cx="5273040" cy="947651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97991-A8C4-4AC4-A5B2-5E39E9533B96}"/>
              </a:ext>
            </a:extLst>
          </p:cNvPr>
          <p:cNvSpPr/>
          <p:nvPr/>
        </p:nvSpPr>
        <p:spPr>
          <a:xfrm>
            <a:off x="12563061" y="6127992"/>
            <a:ext cx="5273041" cy="5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79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1.75091 0.0175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52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55 -0.04051 L -0.75274 -0.03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910</TotalTime>
  <Words>1124</Words>
  <Application>Microsoft Office PowerPoint</Application>
  <PresentationFormat>Widescreen</PresentationFormat>
  <Paragraphs>111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375</cp:revision>
  <dcterms:created xsi:type="dcterms:W3CDTF">2020-04-02T15:11:32Z</dcterms:created>
  <dcterms:modified xsi:type="dcterms:W3CDTF">2020-04-08T13:43:35Z</dcterms:modified>
</cp:coreProperties>
</file>